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4"/>
  </p:sldMasterIdLst>
  <p:notesMasterIdLst>
    <p:notesMasterId r:id="rId93"/>
  </p:notesMasterIdLst>
  <p:handoutMasterIdLst>
    <p:handoutMasterId r:id="rId94"/>
  </p:handoutMasterIdLst>
  <p:sldIdLst>
    <p:sldId id="1519" r:id="rId5"/>
    <p:sldId id="1535" r:id="rId6"/>
    <p:sldId id="1600" r:id="rId7"/>
    <p:sldId id="1598" r:id="rId8"/>
    <p:sldId id="1601" r:id="rId9"/>
    <p:sldId id="1604" r:id="rId10"/>
    <p:sldId id="1603" r:id="rId11"/>
    <p:sldId id="1605" r:id="rId12"/>
    <p:sldId id="1606" r:id="rId13"/>
    <p:sldId id="1608" r:id="rId14"/>
    <p:sldId id="1607" r:id="rId15"/>
    <p:sldId id="1532" r:id="rId16"/>
    <p:sldId id="1610" r:id="rId17"/>
    <p:sldId id="1616" r:id="rId18"/>
    <p:sldId id="1617" r:id="rId19"/>
    <p:sldId id="1618" r:id="rId20"/>
    <p:sldId id="1619" r:id="rId21"/>
    <p:sldId id="1620" r:id="rId22"/>
    <p:sldId id="1621" r:id="rId23"/>
    <p:sldId id="1622" r:id="rId24"/>
    <p:sldId id="1623" r:id="rId25"/>
    <p:sldId id="1624" r:id="rId26"/>
    <p:sldId id="1629" r:id="rId27"/>
    <p:sldId id="1625" r:id="rId28"/>
    <p:sldId id="1626" r:id="rId29"/>
    <p:sldId id="1627" r:id="rId30"/>
    <p:sldId id="1628" r:id="rId31"/>
    <p:sldId id="1631" r:id="rId32"/>
    <p:sldId id="1637" r:id="rId33"/>
    <p:sldId id="1632" r:id="rId34"/>
    <p:sldId id="1633" r:id="rId35"/>
    <p:sldId id="1634" r:id="rId36"/>
    <p:sldId id="1635" r:id="rId37"/>
    <p:sldId id="1636" r:id="rId38"/>
    <p:sldId id="1590" r:id="rId39"/>
    <p:sldId id="1543" r:id="rId40"/>
    <p:sldId id="1544" r:id="rId41"/>
    <p:sldId id="1545" r:id="rId42"/>
    <p:sldId id="1546" r:id="rId43"/>
    <p:sldId id="1550" r:id="rId44"/>
    <p:sldId id="1549" r:id="rId45"/>
    <p:sldId id="1552" r:id="rId46"/>
    <p:sldId id="1553" r:id="rId47"/>
    <p:sldId id="1555" r:id="rId48"/>
    <p:sldId id="1556" r:id="rId49"/>
    <p:sldId id="1558" r:id="rId50"/>
    <p:sldId id="1559" r:id="rId51"/>
    <p:sldId id="1560" r:id="rId52"/>
    <p:sldId id="1561" r:id="rId53"/>
    <p:sldId id="1562" r:id="rId54"/>
    <p:sldId id="1563" r:id="rId55"/>
    <p:sldId id="1564" r:id="rId56"/>
    <p:sldId id="1565" r:id="rId57"/>
    <p:sldId id="1566" r:id="rId58"/>
    <p:sldId id="1568" r:id="rId59"/>
    <p:sldId id="1592" r:id="rId60"/>
    <p:sldId id="1593" r:id="rId61"/>
    <p:sldId id="1594" r:id="rId62"/>
    <p:sldId id="1595" r:id="rId63"/>
    <p:sldId id="1596" r:id="rId64"/>
    <p:sldId id="1573" r:id="rId65"/>
    <p:sldId id="1575" r:id="rId66"/>
    <p:sldId id="1578" r:id="rId67"/>
    <p:sldId id="1579" r:id="rId68"/>
    <p:sldId id="1580" r:id="rId69"/>
    <p:sldId id="1581" r:id="rId70"/>
    <p:sldId id="1582" r:id="rId71"/>
    <p:sldId id="1583" r:id="rId72"/>
    <p:sldId id="1584" r:id="rId73"/>
    <p:sldId id="1585" r:id="rId74"/>
    <p:sldId id="1586" r:id="rId75"/>
    <p:sldId id="1587" r:id="rId76"/>
    <p:sldId id="1588" r:id="rId77"/>
    <p:sldId id="1589" r:id="rId78"/>
    <p:sldId id="1530" r:id="rId79"/>
    <p:sldId id="1643" r:id="rId80"/>
    <p:sldId id="1640" r:id="rId81"/>
    <p:sldId id="1652" r:id="rId82"/>
    <p:sldId id="1645" r:id="rId83"/>
    <p:sldId id="1646" r:id="rId84"/>
    <p:sldId id="1647" r:id="rId85"/>
    <p:sldId id="1648" r:id="rId86"/>
    <p:sldId id="1650" r:id="rId87"/>
    <p:sldId id="1651" r:id="rId88"/>
    <p:sldId id="1537" r:id="rId89"/>
    <p:sldId id="1653" r:id="rId90"/>
    <p:sldId id="1654" r:id="rId91"/>
    <p:sldId id="1655" r:id="rId9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18" autoAdjust="0"/>
  </p:normalViewPr>
  <p:slideViewPr>
    <p:cSldViewPr snapToGrid="0">
      <p:cViewPr>
        <p:scale>
          <a:sx n="66" d="100"/>
          <a:sy n="66" d="100"/>
        </p:scale>
        <p:origin x="1224" y="355"/>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8/27/2025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1071609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lt"/>
                <a:cs typeface="+mn-lt"/>
              </a:rPr>
              <a:t>An AI co-pilot for agriculture that delivers personalized, transparent, and source-verified insights — ensuring farmers make decisions with confidence, not guesswork.</a:t>
            </a:r>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403725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3FA3-2083-A8FE-B0CE-6431CCE73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0672D-852A-74B0-5632-AE263A6F4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4384D-6ACA-4A43-4198-2FEA33D6FBA6}"/>
              </a:ext>
            </a:extLst>
          </p:cNvPr>
          <p:cNvSpPr>
            <a:spLocks noGrp="1"/>
          </p:cNvSpPr>
          <p:nvPr>
            <p:ph type="body" idx="1"/>
          </p:nvPr>
        </p:nvSpPr>
        <p:spPr/>
        <p:txBody>
          <a:bodyPr/>
          <a:lstStyle/>
          <a:p>
            <a:r>
              <a:rPr lang="en-US"/>
              <a:t>In simpler words, removing all the problems that we just saw from farmer lives</a:t>
            </a:r>
          </a:p>
        </p:txBody>
      </p:sp>
      <p:sp>
        <p:nvSpPr>
          <p:cNvPr id="4" name="Slide Number Placeholder 3">
            <a:extLst>
              <a:ext uri="{FF2B5EF4-FFF2-40B4-BE49-F238E27FC236}">
                <a16:creationId xmlns:a16="http://schemas.microsoft.com/office/drawing/2014/main" id="{411C1930-12B3-D305-5679-D062B71EC8D1}"/>
              </a:ext>
            </a:extLst>
          </p:cNvPr>
          <p:cNvSpPr>
            <a:spLocks noGrp="1"/>
          </p:cNvSpPr>
          <p:nvPr>
            <p:ph type="sldNum" sz="quarter" idx="5"/>
          </p:nvPr>
        </p:nvSpPr>
        <p:spPr/>
        <p:txBody>
          <a:bodyPr/>
          <a:lstStyle/>
          <a:p>
            <a:fld id="{BFDD6F49-EBB7-4CCF-97A8-E526BB28BB69}" type="slidenum">
              <a:rPr lang="en-US" smtClean="0"/>
              <a:t>15</a:t>
            </a:fld>
            <a:endParaRPr lang="en-US"/>
          </a:p>
        </p:txBody>
      </p:sp>
    </p:spTree>
    <p:extLst>
      <p:ext uri="{BB962C8B-B14F-4D97-AF65-F5344CB8AC3E}">
        <p14:creationId xmlns:p14="http://schemas.microsoft.com/office/powerpoint/2010/main" val="373873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B726-7F16-CE69-0D2E-5C58432C9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0F65C-D2C3-B299-9FF9-9DCC97E9E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CA586-6AB1-BCCE-B1A7-713357DF838E}"/>
              </a:ext>
            </a:extLst>
          </p:cNvPr>
          <p:cNvSpPr>
            <a:spLocks noGrp="1"/>
          </p:cNvSpPr>
          <p:nvPr>
            <p:ph type="body" idx="1"/>
          </p:nvPr>
        </p:nvSpPr>
        <p:spPr/>
        <p:txBody>
          <a:bodyPr/>
          <a:lstStyle/>
          <a:p>
            <a:r>
              <a:rPr lang="en-US"/>
              <a:t>In simpler words, removing all the problems that we just saw from farmer lives</a:t>
            </a:r>
          </a:p>
        </p:txBody>
      </p:sp>
      <p:sp>
        <p:nvSpPr>
          <p:cNvPr id="4" name="Slide Number Placeholder 3">
            <a:extLst>
              <a:ext uri="{FF2B5EF4-FFF2-40B4-BE49-F238E27FC236}">
                <a16:creationId xmlns:a16="http://schemas.microsoft.com/office/drawing/2014/main" id="{B5838E6E-B95C-1351-F105-90DFB2BBAE96}"/>
              </a:ext>
            </a:extLst>
          </p:cNvPr>
          <p:cNvSpPr>
            <a:spLocks noGrp="1"/>
          </p:cNvSpPr>
          <p:nvPr>
            <p:ph type="sldNum" sz="quarter" idx="5"/>
          </p:nvPr>
        </p:nvSpPr>
        <p:spPr/>
        <p:txBody>
          <a:bodyPr/>
          <a:lstStyle/>
          <a:p>
            <a:fld id="{BFDD6F49-EBB7-4CCF-97A8-E526BB28BB69}" type="slidenum">
              <a:rPr lang="en-US" smtClean="0"/>
              <a:t>16</a:t>
            </a:fld>
            <a:endParaRPr lang="en-US"/>
          </a:p>
        </p:txBody>
      </p:sp>
    </p:spTree>
    <p:extLst>
      <p:ext uri="{BB962C8B-B14F-4D97-AF65-F5344CB8AC3E}">
        <p14:creationId xmlns:p14="http://schemas.microsoft.com/office/powerpoint/2010/main" val="366041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26B8-3238-726F-F174-D33B70EF4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C6392-DF7C-8F7A-67EB-37085BCEC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91DED-85B5-5381-7418-FD4C39D7DFD5}"/>
              </a:ext>
            </a:extLst>
          </p:cNvPr>
          <p:cNvSpPr>
            <a:spLocks noGrp="1"/>
          </p:cNvSpPr>
          <p:nvPr>
            <p:ph type="body" idx="1"/>
          </p:nvPr>
        </p:nvSpPr>
        <p:spPr/>
        <p:txBody>
          <a:bodyPr/>
          <a:lstStyle/>
          <a:p>
            <a:r>
              <a:rPr lang="en-US"/>
              <a:t>We want to empower farmers with Trusted Advisory Guidance</a:t>
            </a:r>
          </a:p>
        </p:txBody>
      </p:sp>
      <p:sp>
        <p:nvSpPr>
          <p:cNvPr id="4" name="Slide Number Placeholder 3">
            <a:extLst>
              <a:ext uri="{FF2B5EF4-FFF2-40B4-BE49-F238E27FC236}">
                <a16:creationId xmlns:a16="http://schemas.microsoft.com/office/drawing/2014/main" id="{963B1CC4-3478-5CDA-AD65-D3BAF042F1C7}"/>
              </a:ext>
            </a:extLst>
          </p:cNvPr>
          <p:cNvSpPr>
            <a:spLocks noGrp="1"/>
          </p:cNvSpPr>
          <p:nvPr>
            <p:ph type="sldNum" sz="quarter" idx="5"/>
          </p:nvPr>
        </p:nvSpPr>
        <p:spPr/>
        <p:txBody>
          <a:bodyPr/>
          <a:lstStyle/>
          <a:p>
            <a:fld id="{BFDD6F49-EBB7-4CCF-97A8-E526BB28BB69}" type="slidenum">
              <a:rPr lang="en-US" smtClean="0"/>
              <a:t>17</a:t>
            </a:fld>
            <a:endParaRPr lang="en-US"/>
          </a:p>
        </p:txBody>
      </p:sp>
    </p:spTree>
    <p:extLst>
      <p:ext uri="{BB962C8B-B14F-4D97-AF65-F5344CB8AC3E}">
        <p14:creationId xmlns:p14="http://schemas.microsoft.com/office/powerpoint/2010/main" val="2202114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2535C-60C3-D568-CBC2-8E334D08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D4186-5BBB-DC1F-B375-EEB7BE20C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A7A7E-FB1A-6937-E824-C7CAB523E1B0}"/>
              </a:ext>
            </a:extLst>
          </p:cNvPr>
          <p:cNvSpPr>
            <a:spLocks noGrp="1"/>
          </p:cNvSpPr>
          <p:nvPr>
            <p:ph type="body" idx="1"/>
          </p:nvPr>
        </p:nvSpPr>
        <p:spPr/>
        <p:txBody>
          <a:bodyPr/>
          <a:lstStyle/>
          <a:p>
            <a:r>
              <a:rPr lang="en-US"/>
              <a:t>Real time data from multiple trusted sources</a:t>
            </a:r>
          </a:p>
        </p:txBody>
      </p:sp>
      <p:sp>
        <p:nvSpPr>
          <p:cNvPr id="4" name="Slide Number Placeholder 3">
            <a:extLst>
              <a:ext uri="{FF2B5EF4-FFF2-40B4-BE49-F238E27FC236}">
                <a16:creationId xmlns:a16="http://schemas.microsoft.com/office/drawing/2014/main" id="{9F8B3CDB-9AF4-5B88-1E87-AF5FD5E76FC9}"/>
              </a:ext>
            </a:extLst>
          </p:cNvPr>
          <p:cNvSpPr>
            <a:spLocks noGrp="1"/>
          </p:cNvSpPr>
          <p:nvPr>
            <p:ph type="sldNum" sz="quarter" idx="5"/>
          </p:nvPr>
        </p:nvSpPr>
        <p:spPr/>
        <p:txBody>
          <a:bodyPr/>
          <a:lstStyle/>
          <a:p>
            <a:fld id="{BFDD6F49-EBB7-4CCF-97A8-E526BB28BB69}" type="slidenum">
              <a:rPr lang="en-US" smtClean="0"/>
              <a:t>18</a:t>
            </a:fld>
            <a:endParaRPr lang="en-US"/>
          </a:p>
        </p:txBody>
      </p:sp>
    </p:spTree>
    <p:extLst>
      <p:ext uri="{BB962C8B-B14F-4D97-AF65-F5344CB8AC3E}">
        <p14:creationId xmlns:p14="http://schemas.microsoft.com/office/powerpoint/2010/main" val="1827856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297F-B15F-7752-8E56-C46153EDE2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9981F-18E1-0F12-BC76-5D1963CD8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E31BF-7BBD-3322-4BC4-59EF6E78429E}"/>
              </a:ext>
            </a:extLst>
          </p:cNvPr>
          <p:cNvSpPr>
            <a:spLocks noGrp="1"/>
          </p:cNvSpPr>
          <p:nvPr>
            <p:ph type="body" idx="1"/>
          </p:nvPr>
        </p:nvSpPr>
        <p:spPr/>
        <p:txBody>
          <a:bodyPr/>
          <a:lstStyle/>
          <a:p>
            <a:r>
              <a:rPr lang="en-US"/>
              <a:t>Product which aligns with rural constraints like services through non-smart phone, less dependance on cloud network, which we'll cover up later in our slides</a:t>
            </a:r>
          </a:p>
        </p:txBody>
      </p:sp>
      <p:sp>
        <p:nvSpPr>
          <p:cNvPr id="4" name="Slide Number Placeholder 3">
            <a:extLst>
              <a:ext uri="{FF2B5EF4-FFF2-40B4-BE49-F238E27FC236}">
                <a16:creationId xmlns:a16="http://schemas.microsoft.com/office/drawing/2014/main" id="{00340D22-207E-7E4A-A453-3D20A2CCF494}"/>
              </a:ext>
            </a:extLst>
          </p:cNvPr>
          <p:cNvSpPr>
            <a:spLocks noGrp="1"/>
          </p:cNvSpPr>
          <p:nvPr>
            <p:ph type="sldNum" sz="quarter" idx="5"/>
          </p:nvPr>
        </p:nvSpPr>
        <p:spPr/>
        <p:txBody>
          <a:bodyPr/>
          <a:lstStyle/>
          <a:p>
            <a:fld id="{BFDD6F49-EBB7-4CCF-97A8-E526BB28BB69}" type="slidenum">
              <a:rPr lang="en-US" smtClean="0"/>
              <a:t>19</a:t>
            </a:fld>
            <a:endParaRPr lang="en-US"/>
          </a:p>
        </p:txBody>
      </p:sp>
    </p:spTree>
    <p:extLst>
      <p:ext uri="{BB962C8B-B14F-4D97-AF65-F5344CB8AC3E}">
        <p14:creationId xmlns:p14="http://schemas.microsoft.com/office/powerpoint/2010/main" val="546785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CEC5D-C63F-6E75-4BA3-9A2AFB6B3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84E86-E1A0-07A6-161D-7E1FADAFA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06B7A-ED6E-D486-2F79-0E8B6343FB36}"/>
              </a:ext>
            </a:extLst>
          </p:cNvPr>
          <p:cNvSpPr>
            <a:spLocks noGrp="1"/>
          </p:cNvSpPr>
          <p:nvPr>
            <p:ph type="body" idx="1"/>
          </p:nvPr>
        </p:nvSpPr>
        <p:spPr/>
        <p:txBody>
          <a:bodyPr/>
          <a:lstStyle/>
          <a:p>
            <a:r>
              <a:rPr lang="en-US"/>
              <a:t>Multilingual support for local adoption</a:t>
            </a:r>
          </a:p>
        </p:txBody>
      </p:sp>
      <p:sp>
        <p:nvSpPr>
          <p:cNvPr id="4" name="Slide Number Placeholder 3">
            <a:extLst>
              <a:ext uri="{FF2B5EF4-FFF2-40B4-BE49-F238E27FC236}">
                <a16:creationId xmlns:a16="http://schemas.microsoft.com/office/drawing/2014/main" id="{5D590409-12D7-55AE-870F-BB5B66B2BDC9}"/>
              </a:ext>
            </a:extLst>
          </p:cNvPr>
          <p:cNvSpPr>
            <a:spLocks noGrp="1"/>
          </p:cNvSpPr>
          <p:nvPr>
            <p:ph type="sldNum" sz="quarter" idx="5"/>
          </p:nvPr>
        </p:nvSpPr>
        <p:spPr/>
        <p:txBody>
          <a:bodyPr/>
          <a:lstStyle/>
          <a:p>
            <a:fld id="{BFDD6F49-EBB7-4CCF-97A8-E526BB28BB69}" type="slidenum">
              <a:rPr lang="en-US" smtClean="0"/>
              <a:t>20</a:t>
            </a:fld>
            <a:endParaRPr lang="en-US"/>
          </a:p>
        </p:txBody>
      </p:sp>
    </p:spTree>
    <p:extLst>
      <p:ext uri="{BB962C8B-B14F-4D97-AF65-F5344CB8AC3E}">
        <p14:creationId xmlns:p14="http://schemas.microsoft.com/office/powerpoint/2010/main" val="245701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F1F1-93D3-63F6-57F8-5C5D8180E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B1455-AC5D-D267-C561-7685D3444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0115A-EC3C-D0A0-4F3B-3443A2ED2E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DF52D5-C45A-8731-0CFD-8F78AA6BB8EB}"/>
              </a:ext>
            </a:extLst>
          </p:cNvPr>
          <p:cNvSpPr>
            <a:spLocks noGrp="1"/>
          </p:cNvSpPr>
          <p:nvPr>
            <p:ph type="sldNum" sz="quarter" idx="5"/>
          </p:nvPr>
        </p:nvSpPr>
        <p:spPr/>
        <p:txBody>
          <a:bodyPr/>
          <a:lstStyle/>
          <a:p>
            <a:fld id="{BFDD6F49-EBB7-4CCF-97A8-E526BB28BB69}" type="slidenum">
              <a:rPr lang="en-US" smtClean="0"/>
              <a:t>21</a:t>
            </a:fld>
            <a:endParaRPr lang="en-US"/>
          </a:p>
        </p:txBody>
      </p:sp>
    </p:spTree>
    <p:extLst>
      <p:ext uri="{BB962C8B-B14F-4D97-AF65-F5344CB8AC3E}">
        <p14:creationId xmlns:p14="http://schemas.microsoft.com/office/powerpoint/2010/main" val="2794439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22</a:t>
            </a:fld>
            <a:endParaRPr lang="en-US"/>
          </a:p>
        </p:txBody>
      </p:sp>
    </p:spTree>
    <p:extLst>
      <p:ext uri="{BB962C8B-B14F-4D97-AF65-F5344CB8AC3E}">
        <p14:creationId xmlns:p14="http://schemas.microsoft.com/office/powerpoint/2010/main" val="2450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all the dataset used and it shows how we pre-processed them to use them effectively</a:t>
            </a:r>
          </a:p>
        </p:txBody>
      </p:sp>
      <p:sp>
        <p:nvSpPr>
          <p:cNvPr id="4" name="Slide Number Placeholder 3"/>
          <p:cNvSpPr>
            <a:spLocks noGrp="1"/>
          </p:cNvSpPr>
          <p:nvPr>
            <p:ph type="sldNum" sz="quarter" idx="5"/>
          </p:nvPr>
        </p:nvSpPr>
        <p:spPr/>
        <p:txBody>
          <a:bodyPr/>
          <a:lstStyle/>
          <a:p>
            <a:fld id="{BFDD6F49-EBB7-4CCF-97A8-E526BB28BB69}" type="slidenum">
              <a:rPr lang="en-US" smtClean="0"/>
              <a:t>36</a:t>
            </a:fld>
            <a:endParaRPr lang="en-US"/>
          </a:p>
        </p:txBody>
      </p:sp>
    </p:spTree>
    <p:extLst>
      <p:ext uri="{BB962C8B-B14F-4D97-AF65-F5344CB8AC3E}">
        <p14:creationId xmlns:p14="http://schemas.microsoft.com/office/powerpoint/2010/main" val="342781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anything, let just quickly understand the problems in the existing farming ecosystem</a:t>
            </a:r>
          </a:p>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2277059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crop disease diagnosis multimodal dataset</a:t>
            </a:r>
          </a:p>
        </p:txBody>
      </p:sp>
      <p:sp>
        <p:nvSpPr>
          <p:cNvPr id="4" name="Slide Number Placeholder 3"/>
          <p:cNvSpPr>
            <a:spLocks noGrp="1"/>
          </p:cNvSpPr>
          <p:nvPr>
            <p:ph type="sldNum" sz="quarter" idx="5"/>
          </p:nvPr>
        </p:nvSpPr>
        <p:spPr/>
        <p:txBody>
          <a:bodyPr/>
          <a:lstStyle/>
          <a:p>
            <a:fld id="{BFDD6F49-EBB7-4CCF-97A8-E526BB28BB69}" type="slidenum">
              <a:rPr lang="en-US" smtClean="0"/>
              <a:t>37</a:t>
            </a:fld>
            <a:endParaRPr lang="en-US"/>
          </a:p>
        </p:txBody>
      </p:sp>
    </p:spTree>
    <p:extLst>
      <p:ext uri="{BB962C8B-B14F-4D97-AF65-F5344CB8AC3E}">
        <p14:creationId xmlns:p14="http://schemas.microsoft.com/office/powerpoint/2010/main" val="1585613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Multimodal because it contains 1 lakh 37 thousands images</a:t>
            </a:r>
          </a:p>
        </p:txBody>
      </p:sp>
      <p:sp>
        <p:nvSpPr>
          <p:cNvPr id="4" name="Slide Number Placeholder 3"/>
          <p:cNvSpPr>
            <a:spLocks noGrp="1"/>
          </p:cNvSpPr>
          <p:nvPr>
            <p:ph type="sldNum" sz="quarter" idx="5"/>
          </p:nvPr>
        </p:nvSpPr>
        <p:spPr/>
        <p:txBody>
          <a:bodyPr/>
          <a:lstStyle/>
          <a:p>
            <a:fld id="{BFDD6F49-EBB7-4CCF-97A8-E526BB28BB69}" type="slidenum">
              <a:rPr lang="en-US" smtClean="0"/>
              <a:t>38</a:t>
            </a:fld>
            <a:endParaRPr lang="en-US"/>
          </a:p>
        </p:txBody>
      </p:sp>
    </p:spTree>
    <p:extLst>
      <p:ext uri="{BB962C8B-B14F-4D97-AF65-F5344CB8AC3E}">
        <p14:creationId xmlns:p14="http://schemas.microsoft.com/office/powerpoint/2010/main" val="1608134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Along with annotations like, a particular image is of rice affected by leaf bright or of a healthy apple leaf, </a:t>
            </a:r>
            <a:r>
              <a:rPr lang="en-US" err="1"/>
              <a:t>etc</a:t>
            </a:r>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39</a:t>
            </a:fld>
            <a:endParaRPr lang="en-US"/>
          </a:p>
        </p:txBody>
      </p:sp>
    </p:spTree>
    <p:extLst>
      <p:ext uri="{BB962C8B-B14F-4D97-AF65-F5344CB8AC3E}">
        <p14:creationId xmlns:p14="http://schemas.microsoft.com/office/powerpoint/2010/main" val="39276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have crop recommendation dataset</a:t>
            </a:r>
          </a:p>
        </p:txBody>
      </p:sp>
      <p:sp>
        <p:nvSpPr>
          <p:cNvPr id="4" name="Slide Number Placeholder 3"/>
          <p:cNvSpPr>
            <a:spLocks noGrp="1"/>
          </p:cNvSpPr>
          <p:nvPr>
            <p:ph type="sldNum" sz="quarter" idx="5"/>
          </p:nvPr>
        </p:nvSpPr>
        <p:spPr/>
        <p:txBody>
          <a:bodyPr/>
          <a:lstStyle/>
          <a:p>
            <a:fld id="{BFDD6F49-EBB7-4CCF-97A8-E526BB28BB69}" type="slidenum">
              <a:rPr lang="en-US" smtClean="0"/>
              <a:t>40</a:t>
            </a:fld>
            <a:endParaRPr lang="en-US"/>
          </a:p>
        </p:txBody>
      </p:sp>
    </p:spTree>
    <p:extLst>
      <p:ext uri="{BB962C8B-B14F-4D97-AF65-F5344CB8AC3E}">
        <p14:creationId xmlns:p14="http://schemas.microsoft.com/office/powerpoint/2010/main" val="215018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contains information about best crop to grow in a particular soil content, temperature, humidity, rainfall etc. with over 2200 samples</a:t>
            </a:r>
          </a:p>
        </p:txBody>
      </p:sp>
      <p:sp>
        <p:nvSpPr>
          <p:cNvPr id="4" name="Slide Number Placeholder 3"/>
          <p:cNvSpPr>
            <a:spLocks noGrp="1"/>
          </p:cNvSpPr>
          <p:nvPr>
            <p:ph type="sldNum" sz="quarter" idx="5"/>
          </p:nvPr>
        </p:nvSpPr>
        <p:spPr/>
        <p:txBody>
          <a:bodyPr/>
          <a:lstStyle/>
          <a:p>
            <a:fld id="{BFDD6F49-EBB7-4CCF-97A8-E526BB28BB69}" type="slidenum">
              <a:rPr lang="en-US" smtClean="0"/>
              <a:t>41</a:t>
            </a:fld>
            <a:endParaRPr lang="en-US"/>
          </a:p>
        </p:txBody>
      </p:sp>
    </p:spTree>
    <p:extLst>
      <p:ext uri="{BB962C8B-B14F-4D97-AF65-F5344CB8AC3E}">
        <p14:creationId xmlns:p14="http://schemas.microsoft.com/office/powerpoint/2010/main" val="349085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we have farmer call query dataset</a:t>
            </a:r>
          </a:p>
        </p:txBody>
      </p:sp>
      <p:sp>
        <p:nvSpPr>
          <p:cNvPr id="4" name="Slide Number Placeholder 3"/>
          <p:cNvSpPr>
            <a:spLocks noGrp="1"/>
          </p:cNvSpPr>
          <p:nvPr>
            <p:ph type="sldNum" sz="quarter" idx="5"/>
          </p:nvPr>
        </p:nvSpPr>
        <p:spPr/>
        <p:txBody>
          <a:bodyPr/>
          <a:lstStyle/>
          <a:p>
            <a:fld id="{BFDD6F49-EBB7-4CCF-97A8-E526BB28BB69}" type="slidenum">
              <a:rPr lang="en-US" smtClean="0"/>
              <a:t>42</a:t>
            </a:fld>
            <a:endParaRPr lang="en-US"/>
          </a:p>
        </p:txBody>
      </p:sp>
    </p:spTree>
    <p:extLst>
      <p:ext uri="{BB962C8B-B14F-4D97-AF65-F5344CB8AC3E}">
        <p14:creationId xmlns:p14="http://schemas.microsoft.com/office/powerpoint/2010/main" val="158246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contains more than 90 thousands q/a pairs, recorded directly from different kisan call centers all over </a:t>
            </a:r>
            <a:r>
              <a:rPr lang="en-US" err="1"/>
              <a:t>india</a:t>
            </a:r>
            <a:r>
              <a:rPr lang="en-US"/>
              <a:t>.</a:t>
            </a:r>
          </a:p>
        </p:txBody>
      </p:sp>
      <p:sp>
        <p:nvSpPr>
          <p:cNvPr id="4" name="Slide Number Placeholder 3"/>
          <p:cNvSpPr>
            <a:spLocks noGrp="1"/>
          </p:cNvSpPr>
          <p:nvPr>
            <p:ph type="sldNum" sz="quarter" idx="5"/>
          </p:nvPr>
        </p:nvSpPr>
        <p:spPr/>
        <p:txBody>
          <a:bodyPr/>
          <a:lstStyle/>
          <a:p>
            <a:fld id="{BFDD6F49-EBB7-4CCF-97A8-E526BB28BB69}" type="slidenum">
              <a:rPr lang="en-US" smtClean="0"/>
              <a:t>43</a:t>
            </a:fld>
            <a:endParaRPr lang="en-US"/>
          </a:p>
        </p:txBody>
      </p:sp>
    </p:spTree>
    <p:extLst>
      <p:ext uri="{BB962C8B-B14F-4D97-AF65-F5344CB8AC3E}">
        <p14:creationId xmlns:p14="http://schemas.microsoft.com/office/powerpoint/2010/main" val="5047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70E78-CB83-95C9-01CC-3B1176FAA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3C7EF-D5A3-5298-3C87-92D9C57AF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2DB39-E15B-57B4-FF2A-D4BCE310250D}"/>
              </a:ext>
            </a:extLst>
          </p:cNvPr>
          <p:cNvSpPr>
            <a:spLocks noGrp="1"/>
          </p:cNvSpPr>
          <p:nvPr>
            <p:ph type="body" idx="1"/>
          </p:nvPr>
        </p:nvSpPr>
        <p:spPr/>
        <p:txBody>
          <a:bodyPr/>
          <a:lstStyle/>
          <a:p>
            <a:r>
              <a:rPr lang="en-US"/>
              <a:t>At last we have agriculture yield dataset</a:t>
            </a:r>
          </a:p>
        </p:txBody>
      </p:sp>
      <p:sp>
        <p:nvSpPr>
          <p:cNvPr id="4" name="Slide Number Placeholder 3">
            <a:extLst>
              <a:ext uri="{FF2B5EF4-FFF2-40B4-BE49-F238E27FC236}">
                <a16:creationId xmlns:a16="http://schemas.microsoft.com/office/drawing/2014/main" id="{6CAEC913-70B6-0E21-0EC9-D9EADFC191F0}"/>
              </a:ext>
            </a:extLst>
          </p:cNvPr>
          <p:cNvSpPr>
            <a:spLocks noGrp="1"/>
          </p:cNvSpPr>
          <p:nvPr>
            <p:ph type="sldNum" sz="quarter" idx="5"/>
          </p:nvPr>
        </p:nvSpPr>
        <p:spPr/>
        <p:txBody>
          <a:bodyPr/>
          <a:lstStyle/>
          <a:p>
            <a:fld id="{BFDD6F49-EBB7-4CCF-97A8-E526BB28BB69}" type="slidenum">
              <a:rPr lang="en-US" smtClean="0"/>
              <a:t>44</a:t>
            </a:fld>
            <a:endParaRPr lang="en-US"/>
          </a:p>
        </p:txBody>
      </p:sp>
    </p:spTree>
    <p:extLst>
      <p:ext uri="{BB962C8B-B14F-4D97-AF65-F5344CB8AC3E}">
        <p14:creationId xmlns:p14="http://schemas.microsoft.com/office/powerpoint/2010/main" val="2906242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FFB44-AA3C-3299-CF05-A0425D791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55929-A4F3-2C19-CFCA-2C7DAB9E6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7D23D-A058-B08F-A647-0FC959B36D95}"/>
              </a:ext>
            </a:extLst>
          </p:cNvPr>
          <p:cNvSpPr>
            <a:spLocks noGrp="1"/>
          </p:cNvSpPr>
          <p:nvPr>
            <p:ph type="body" idx="1"/>
          </p:nvPr>
        </p:nvSpPr>
        <p:spPr/>
        <p:txBody>
          <a:bodyPr/>
          <a:lstStyle/>
          <a:p>
            <a:r>
              <a:rPr lang="en-US"/>
              <a:t>It contains yearly production of different crops in different states, union territory, district categorized based on seasons which goes back late till 1997</a:t>
            </a:r>
          </a:p>
        </p:txBody>
      </p:sp>
      <p:sp>
        <p:nvSpPr>
          <p:cNvPr id="4" name="Slide Number Placeholder 3">
            <a:extLst>
              <a:ext uri="{FF2B5EF4-FFF2-40B4-BE49-F238E27FC236}">
                <a16:creationId xmlns:a16="http://schemas.microsoft.com/office/drawing/2014/main" id="{299F00FA-977E-71A5-DA3B-063E27B94819}"/>
              </a:ext>
            </a:extLst>
          </p:cNvPr>
          <p:cNvSpPr>
            <a:spLocks noGrp="1"/>
          </p:cNvSpPr>
          <p:nvPr>
            <p:ph type="sldNum" sz="quarter" idx="5"/>
          </p:nvPr>
        </p:nvSpPr>
        <p:spPr/>
        <p:txBody>
          <a:bodyPr/>
          <a:lstStyle/>
          <a:p>
            <a:fld id="{BFDD6F49-EBB7-4CCF-97A8-E526BB28BB69}" type="slidenum">
              <a:rPr lang="en-US" smtClean="0"/>
              <a:t>45</a:t>
            </a:fld>
            <a:endParaRPr lang="en-US"/>
          </a:p>
        </p:txBody>
      </p:sp>
    </p:spTree>
    <p:extLst>
      <p:ext uri="{BB962C8B-B14F-4D97-AF65-F5344CB8AC3E}">
        <p14:creationId xmlns:p14="http://schemas.microsoft.com/office/powerpoint/2010/main" val="3095933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20238-E98D-6822-C704-3F74A9705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7085D-82A1-7294-2A1B-EB865D645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29B17-AE38-54DD-A399-1C54C9B27CD0}"/>
              </a:ext>
            </a:extLst>
          </p:cNvPr>
          <p:cNvSpPr>
            <a:spLocks noGrp="1"/>
          </p:cNvSpPr>
          <p:nvPr>
            <p:ph type="body" idx="1"/>
          </p:nvPr>
        </p:nvSpPr>
        <p:spPr/>
        <p:txBody>
          <a:bodyPr/>
          <a:lstStyle/>
          <a:p>
            <a:r>
              <a:rPr lang="en-US"/>
              <a:t>so</a:t>
            </a:r>
          </a:p>
        </p:txBody>
      </p:sp>
      <p:sp>
        <p:nvSpPr>
          <p:cNvPr id="4" name="Slide Number Placeholder 3">
            <a:extLst>
              <a:ext uri="{FF2B5EF4-FFF2-40B4-BE49-F238E27FC236}">
                <a16:creationId xmlns:a16="http://schemas.microsoft.com/office/drawing/2014/main" id="{928C2808-906B-AFD9-0C42-1F193254EF6A}"/>
              </a:ext>
            </a:extLst>
          </p:cNvPr>
          <p:cNvSpPr>
            <a:spLocks noGrp="1"/>
          </p:cNvSpPr>
          <p:nvPr>
            <p:ph type="sldNum" sz="quarter" idx="5"/>
          </p:nvPr>
        </p:nvSpPr>
        <p:spPr/>
        <p:txBody>
          <a:bodyPr/>
          <a:lstStyle/>
          <a:p>
            <a:fld id="{BFDD6F49-EBB7-4CCF-97A8-E526BB28BB69}" type="slidenum">
              <a:rPr lang="en-US" smtClean="0"/>
              <a:t>46</a:t>
            </a:fld>
            <a:endParaRPr lang="en-US"/>
          </a:p>
        </p:txBody>
      </p:sp>
    </p:spTree>
    <p:extLst>
      <p:ext uri="{BB962C8B-B14F-4D97-AF65-F5344CB8AC3E}">
        <p14:creationId xmlns:p14="http://schemas.microsoft.com/office/powerpoint/2010/main" val="367959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Beginning with lack of Experts, according to the report of committee on doubling Farmer’s income, each officials are catering </a:t>
            </a:r>
            <a:r>
              <a:rPr lang="en-US" err="1"/>
              <a:t>upto</a:t>
            </a:r>
            <a:r>
              <a:rPr lang="en-US"/>
              <a:t> 3000+ farmers contrary to recommended numbers of 400, 750 and 1000 in hilly regions, irrigated regions and rainfed regions respectively .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2658033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A1222-C043-2A11-2815-C37D18C17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98653-3F5B-8A94-F109-8E9639651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251B7-FCDD-54B0-A289-C1D8FB9B8125}"/>
              </a:ext>
            </a:extLst>
          </p:cNvPr>
          <p:cNvSpPr>
            <a:spLocks noGrp="1"/>
          </p:cNvSpPr>
          <p:nvPr>
            <p:ph type="body" idx="1"/>
          </p:nvPr>
        </p:nvSpPr>
        <p:spPr/>
        <p:txBody>
          <a:bodyPr/>
          <a:lstStyle/>
          <a:p>
            <a:r>
              <a:rPr lang="en-US"/>
              <a:t>We got all these different kind of datasets, for efficient finetuning we converted all of them</a:t>
            </a:r>
          </a:p>
        </p:txBody>
      </p:sp>
      <p:sp>
        <p:nvSpPr>
          <p:cNvPr id="4" name="Slide Number Placeholder 3">
            <a:extLst>
              <a:ext uri="{FF2B5EF4-FFF2-40B4-BE49-F238E27FC236}">
                <a16:creationId xmlns:a16="http://schemas.microsoft.com/office/drawing/2014/main" id="{02E772AA-D66D-28AF-CAD6-B298790BF30F}"/>
              </a:ext>
            </a:extLst>
          </p:cNvPr>
          <p:cNvSpPr>
            <a:spLocks noGrp="1"/>
          </p:cNvSpPr>
          <p:nvPr>
            <p:ph type="sldNum" sz="quarter" idx="5"/>
          </p:nvPr>
        </p:nvSpPr>
        <p:spPr/>
        <p:txBody>
          <a:bodyPr/>
          <a:lstStyle/>
          <a:p>
            <a:fld id="{BFDD6F49-EBB7-4CCF-97A8-E526BB28BB69}" type="slidenum">
              <a:rPr lang="en-US" smtClean="0"/>
              <a:t>47</a:t>
            </a:fld>
            <a:endParaRPr lang="en-US"/>
          </a:p>
        </p:txBody>
      </p:sp>
    </p:spTree>
    <p:extLst>
      <p:ext uri="{BB962C8B-B14F-4D97-AF65-F5344CB8AC3E}">
        <p14:creationId xmlns:p14="http://schemas.microsoft.com/office/powerpoint/2010/main" val="3023333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C1B55-1308-B819-652E-6D0A006A0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88600-E5F6-6A5B-406B-791CDB73F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B493E-5694-FCBC-8F85-572E04BED8ED}"/>
              </a:ext>
            </a:extLst>
          </p:cNvPr>
          <p:cNvSpPr>
            <a:spLocks noGrp="1"/>
          </p:cNvSpPr>
          <p:nvPr>
            <p:ph type="body" idx="1"/>
          </p:nvPr>
        </p:nvSpPr>
        <p:spPr/>
        <p:txBody>
          <a:bodyPr/>
          <a:lstStyle/>
          <a:p>
            <a:r>
              <a:rPr lang="en-US"/>
              <a:t>Using different parsers</a:t>
            </a:r>
          </a:p>
        </p:txBody>
      </p:sp>
      <p:sp>
        <p:nvSpPr>
          <p:cNvPr id="4" name="Slide Number Placeholder 3">
            <a:extLst>
              <a:ext uri="{FF2B5EF4-FFF2-40B4-BE49-F238E27FC236}">
                <a16:creationId xmlns:a16="http://schemas.microsoft.com/office/drawing/2014/main" id="{8D0011B9-E34C-A3C9-D7AB-6A481D702FDD}"/>
              </a:ext>
            </a:extLst>
          </p:cNvPr>
          <p:cNvSpPr>
            <a:spLocks noGrp="1"/>
          </p:cNvSpPr>
          <p:nvPr>
            <p:ph type="sldNum" sz="quarter" idx="5"/>
          </p:nvPr>
        </p:nvSpPr>
        <p:spPr/>
        <p:txBody>
          <a:bodyPr/>
          <a:lstStyle/>
          <a:p>
            <a:fld id="{BFDD6F49-EBB7-4CCF-97A8-E526BB28BB69}" type="slidenum">
              <a:rPr lang="en-US" smtClean="0"/>
              <a:t>48</a:t>
            </a:fld>
            <a:endParaRPr lang="en-US"/>
          </a:p>
        </p:txBody>
      </p:sp>
    </p:spTree>
    <p:extLst>
      <p:ext uri="{BB962C8B-B14F-4D97-AF65-F5344CB8AC3E}">
        <p14:creationId xmlns:p14="http://schemas.microsoft.com/office/powerpoint/2010/main" val="377476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1FBF0-2E7D-9158-0394-5E8172FE0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CB48C-8475-5989-6E29-2CFF9961D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C001F-4A91-F062-95F0-8564F9F89BCF}"/>
              </a:ext>
            </a:extLst>
          </p:cNvPr>
          <p:cNvSpPr>
            <a:spLocks noGrp="1"/>
          </p:cNvSpPr>
          <p:nvPr>
            <p:ph type="body" idx="1"/>
          </p:nvPr>
        </p:nvSpPr>
        <p:spPr/>
        <p:txBody>
          <a:bodyPr/>
          <a:lstStyle/>
          <a:p>
            <a:r>
              <a:rPr lang="en-US"/>
              <a:t>The parser for multimodal dataset convert the dataset into a standard </a:t>
            </a:r>
            <a:r>
              <a:rPr lang="en-US" err="1"/>
              <a:t>shareGPT</a:t>
            </a:r>
            <a:r>
              <a:rPr lang="en-US"/>
              <a:t> </a:t>
            </a:r>
            <a:r>
              <a:rPr lang="en-US" err="1"/>
              <a:t>formate</a:t>
            </a:r>
            <a:endParaRPr lang="en-US"/>
          </a:p>
        </p:txBody>
      </p:sp>
      <p:sp>
        <p:nvSpPr>
          <p:cNvPr id="4" name="Slide Number Placeholder 3">
            <a:extLst>
              <a:ext uri="{FF2B5EF4-FFF2-40B4-BE49-F238E27FC236}">
                <a16:creationId xmlns:a16="http://schemas.microsoft.com/office/drawing/2014/main" id="{680AA0BF-B035-BC61-EB37-D8F1298A85A0}"/>
              </a:ext>
            </a:extLst>
          </p:cNvPr>
          <p:cNvSpPr>
            <a:spLocks noGrp="1"/>
          </p:cNvSpPr>
          <p:nvPr>
            <p:ph type="sldNum" sz="quarter" idx="5"/>
          </p:nvPr>
        </p:nvSpPr>
        <p:spPr/>
        <p:txBody>
          <a:bodyPr/>
          <a:lstStyle/>
          <a:p>
            <a:fld id="{BFDD6F49-EBB7-4CCF-97A8-E526BB28BB69}" type="slidenum">
              <a:rPr lang="en-US" smtClean="0"/>
              <a:t>49</a:t>
            </a:fld>
            <a:endParaRPr lang="en-US"/>
          </a:p>
        </p:txBody>
      </p:sp>
    </p:spTree>
    <p:extLst>
      <p:ext uri="{BB962C8B-B14F-4D97-AF65-F5344CB8AC3E}">
        <p14:creationId xmlns:p14="http://schemas.microsoft.com/office/powerpoint/2010/main" val="3497249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B6DC-B694-3302-0736-6EA406895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E5E65-8781-5533-B4BE-2EC0E5A1C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EF4E1-DC95-0910-EABD-8BF1B6EE61B5}"/>
              </a:ext>
            </a:extLst>
          </p:cNvPr>
          <p:cNvSpPr>
            <a:spLocks noGrp="1"/>
          </p:cNvSpPr>
          <p:nvPr>
            <p:ph type="body" idx="1"/>
          </p:nvPr>
        </p:nvSpPr>
        <p:spPr/>
        <p:txBody>
          <a:bodyPr/>
          <a:lstStyle/>
          <a:p>
            <a:r>
              <a:rPr lang="en-US"/>
              <a:t>And the other parsers converts different datasets into a consistent, prompt response </a:t>
            </a:r>
            <a:r>
              <a:rPr lang="en-US" err="1"/>
              <a:t>formate</a:t>
            </a:r>
            <a:endParaRPr lang="en-US"/>
          </a:p>
        </p:txBody>
      </p:sp>
      <p:sp>
        <p:nvSpPr>
          <p:cNvPr id="4" name="Slide Number Placeholder 3">
            <a:extLst>
              <a:ext uri="{FF2B5EF4-FFF2-40B4-BE49-F238E27FC236}">
                <a16:creationId xmlns:a16="http://schemas.microsoft.com/office/drawing/2014/main" id="{73BC41EF-B27C-92DD-481C-F27745E61172}"/>
              </a:ext>
            </a:extLst>
          </p:cNvPr>
          <p:cNvSpPr>
            <a:spLocks noGrp="1"/>
          </p:cNvSpPr>
          <p:nvPr>
            <p:ph type="sldNum" sz="quarter" idx="5"/>
          </p:nvPr>
        </p:nvSpPr>
        <p:spPr/>
        <p:txBody>
          <a:bodyPr/>
          <a:lstStyle/>
          <a:p>
            <a:fld id="{BFDD6F49-EBB7-4CCF-97A8-E526BB28BB69}" type="slidenum">
              <a:rPr lang="en-US" smtClean="0"/>
              <a:t>50</a:t>
            </a:fld>
            <a:endParaRPr lang="en-US"/>
          </a:p>
        </p:txBody>
      </p:sp>
    </p:spTree>
    <p:extLst>
      <p:ext uri="{BB962C8B-B14F-4D97-AF65-F5344CB8AC3E}">
        <p14:creationId xmlns:p14="http://schemas.microsoft.com/office/powerpoint/2010/main" val="1993644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2F636-9EDD-3D4D-30B9-17F680163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D2E1E-E290-1A81-8269-21726A45C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6414B-017B-CFFA-AF19-AE3FFE3DF324}"/>
              </a:ext>
            </a:extLst>
          </p:cNvPr>
          <p:cNvSpPr>
            <a:spLocks noGrp="1"/>
          </p:cNvSpPr>
          <p:nvPr>
            <p:ph type="body" idx="1"/>
          </p:nvPr>
        </p:nvSpPr>
        <p:spPr/>
        <p:txBody>
          <a:bodyPr/>
          <a:lstStyle/>
          <a:p>
            <a:r>
              <a:rPr lang="en-US"/>
              <a:t>Which further down converted to the standard </a:t>
            </a:r>
            <a:r>
              <a:rPr lang="en-US" err="1"/>
              <a:t>shareGPT</a:t>
            </a:r>
            <a:r>
              <a:rPr lang="en-US"/>
              <a:t> </a:t>
            </a:r>
            <a:r>
              <a:rPr lang="en-US" err="1"/>
              <a:t>formate</a:t>
            </a:r>
            <a:endParaRPr lang="en-US"/>
          </a:p>
        </p:txBody>
      </p:sp>
      <p:sp>
        <p:nvSpPr>
          <p:cNvPr id="4" name="Slide Number Placeholder 3">
            <a:extLst>
              <a:ext uri="{FF2B5EF4-FFF2-40B4-BE49-F238E27FC236}">
                <a16:creationId xmlns:a16="http://schemas.microsoft.com/office/drawing/2014/main" id="{03DB0784-6B49-4908-B1FB-22EE34512447}"/>
              </a:ext>
            </a:extLst>
          </p:cNvPr>
          <p:cNvSpPr>
            <a:spLocks noGrp="1"/>
          </p:cNvSpPr>
          <p:nvPr>
            <p:ph type="sldNum" sz="quarter" idx="5"/>
          </p:nvPr>
        </p:nvSpPr>
        <p:spPr/>
        <p:txBody>
          <a:bodyPr/>
          <a:lstStyle/>
          <a:p>
            <a:fld id="{BFDD6F49-EBB7-4CCF-97A8-E526BB28BB69}" type="slidenum">
              <a:rPr lang="en-US" smtClean="0"/>
              <a:t>51</a:t>
            </a:fld>
            <a:endParaRPr lang="en-US"/>
          </a:p>
        </p:txBody>
      </p:sp>
    </p:spTree>
    <p:extLst>
      <p:ext uri="{BB962C8B-B14F-4D97-AF65-F5344CB8AC3E}">
        <p14:creationId xmlns:p14="http://schemas.microsoft.com/office/powerpoint/2010/main" val="2130191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54849-7030-096E-F532-38FFB6564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74667-A696-7A98-A680-D8726DB7A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73775-C474-3B9F-4973-896F4F71D001}"/>
              </a:ext>
            </a:extLst>
          </p:cNvPr>
          <p:cNvSpPr>
            <a:spLocks noGrp="1"/>
          </p:cNvSpPr>
          <p:nvPr>
            <p:ph type="body" idx="1"/>
          </p:nvPr>
        </p:nvSpPr>
        <p:spPr/>
        <p:txBody>
          <a:bodyPr/>
          <a:lstStyle/>
          <a:p>
            <a:r>
              <a:rPr lang="en-US"/>
              <a:t>Since now we have consistency among different text based datasets we merge them all to make a unified text based training dataset along with that we have our multimodal dataset ready also.</a:t>
            </a:r>
          </a:p>
        </p:txBody>
      </p:sp>
      <p:sp>
        <p:nvSpPr>
          <p:cNvPr id="4" name="Slide Number Placeholder 3">
            <a:extLst>
              <a:ext uri="{FF2B5EF4-FFF2-40B4-BE49-F238E27FC236}">
                <a16:creationId xmlns:a16="http://schemas.microsoft.com/office/drawing/2014/main" id="{F945ACFC-5169-426C-8DD8-969952C3A16A}"/>
              </a:ext>
            </a:extLst>
          </p:cNvPr>
          <p:cNvSpPr>
            <a:spLocks noGrp="1"/>
          </p:cNvSpPr>
          <p:nvPr>
            <p:ph type="sldNum" sz="quarter" idx="5"/>
          </p:nvPr>
        </p:nvSpPr>
        <p:spPr/>
        <p:txBody>
          <a:bodyPr/>
          <a:lstStyle/>
          <a:p>
            <a:fld id="{BFDD6F49-EBB7-4CCF-97A8-E526BB28BB69}" type="slidenum">
              <a:rPr lang="en-US" smtClean="0"/>
              <a:t>52</a:t>
            </a:fld>
            <a:endParaRPr lang="en-US"/>
          </a:p>
        </p:txBody>
      </p:sp>
    </p:spTree>
    <p:extLst>
      <p:ext uri="{BB962C8B-B14F-4D97-AF65-F5344CB8AC3E}">
        <p14:creationId xmlns:p14="http://schemas.microsoft.com/office/powerpoint/2010/main" val="3690547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416D5-157A-5998-FDF6-1C7425C9C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597F-9FB2-74E0-4798-77B5EF55B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211AB-0387-41C1-7A05-539CF7C882A3}"/>
              </a:ext>
            </a:extLst>
          </p:cNvPr>
          <p:cNvSpPr>
            <a:spLocks noGrp="1"/>
          </p:cNvSpPr>
          <p:nvPr>
            <p:ph type="body" idx="1"/>
          </p:nvPr>
        </p:nvSpPr>
        <p:spPr/>
        <p:txBody>
          <a:bodyPr/>
          <a:lstStyle/>
          <a:p>
            <a:r>
              <a:rPr lang="en-US"/>
              <a:t>Lets talk about technology and architecture of </a:t>
            </a:r>
            <a:r>
              <a:rPr lang="en-US" err="1"/>
              <a:t>farmnaxx</a:t>
            </a:r>
            <a:endParaRPr lang="en-US"/>
          </a:p>
        </p:txBody>
      </p:sp>
      <p:sp>
        <p:nvSpPr>
          <p:cNvPr id="4" name="Slide Number Placeholder 3">
            <a:extLst>
              <a:ext uri="{FF2B5EF4-FFF2-40B4-BE49-F238E27FC236}">
                <a16:creationId xmlns:a16="http://schemas.microsoft.com/office/drawing/2014/main" id="{B7F83084-D2A1-2E6B-6811-EF601F9C06FF}"/>
              </a:ext>
            </a:extLst>
          </p:cNvPr>
          <p:cNvSpPr>
            <a:spLocks noGrp="1"/>
          </p:cNvSpPr>
          <p:nvPr>
            <p:ph type="sldNum" sz="quarter" idx="5"/>
          </p:nvPr>
        </p:nvSpPr>
        <p:spPr/>
        <p:txBody>
          <a:bodyPr/>
          <a:lstStyle/>
          <a:p>
            <a:fld id="{BFDD6F49-EBB7-4CCF-97A8-E526BB28BB69}" type="slidenum">
              <a:rPr lang="en-US" smtClean="0"/>
              <a:t>53</a:t>
            </a:fld>
            <a:endParaRPr lang="en-US"/>
          </a:p>
        </p:txBody>
      </p:sp>
    </p:spTree>
    <p:extLst>
      <p:ext uri="{BB962C8B-B14F-4D97-AF65-F5344CB8AC3E}">
        <p14:creationId xmlns:p14="http://schemas.microsoft.com/office/powerpoint/2010/main" val="1059291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986D3-D33D-CEAE-C775-A22DBDA28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698EC-D2D7-CCFE-BF01-F8CA1C73B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CB540-89F2-AC38-6302-A7E36C89F4FF}"/>
              </a:ext>
            </a:extLst>
          </p:cNvPr>
          <p:cNvSpPr>
            <a:spLocks noGrp="1"/>
          </p:cNvSpPr>
          <p:nvPr>
            <p:ph type="body" idx="1"/>
          </p:nvPr>
        </p:nvSpPr>
        <p:spPr/>
        <p:txBody>
          <a:bodyPr/>
          <a:lstStyle/>
          <a:p>
            <a:r>
              <a:rPr lang="en-US"/>
              <a:t>For better understating and clear implementation we have divided this section into two phases</a:t>
            </a:r>
          </a:p>
        </p:txBody>
      </p:sp>
      <p:sp>
        <p:nvSpPr>
          <p:cNvPr id="4" name="Slide Number Placeholder 3">
            <a:extLst>
              <a:ext uri="{FF2B5EF4-FFF2-40B4-BE49-F238E27FC236}">
                <a16:creationId xmlns:a16="http://schemas.microsoft.com/office/drawing/2014/main" id="{FBCCED94-9D9B-9052-821F-50E5D5AD299B}"/>
              </a:ext>
            </a:extLst>
          </p:cNvPr>
          <p:cNvSpPr>
            <a:spLocks noGrp="1"/>
          </p:cNvSpPr>
          <p:nvPr>
            <p:ph type="sldNum" sz="quarter" idx="5"/>
          </p:nvPr>
        </p:nvSpPr>
        <p:spPr/>
        <p:txBody>
          <a:bodyPr/>
          <a:lstStyle/>
          <a:p>
            <a:fld id="{BFDD6F49-EBB7-4CCF-97A8-E526BB28BB69}" type="slidenum">
              <a:rPr lang="en-US" smtClean="0"/>
              <a:t>54</a:t>
            </a:fld>
            <a:endParaRPr lang="en-US"/>
          </a:p>
        </p:txBody>
      </p:sp>
    </p:spTree>
    <p:extLst>
      <p:ext uri="{BB962C8B-B14F-4D97-AF65-F5344CB8AC3E}">
        <p14:creationId xmlns:p14="http://schemas.microsoft.com/office/powerpoint/2010/main" val="78280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2717-9BB9-E274-A3BE-C2800BEF3B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99C14-8156-E7D0-2E27-C2B61D227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4EA53-54DB-76D7-1F39-458B07BE8E61}"/>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119D0BA6-99CB-A55C-0703-7AAB53786489}"/>
              </a:ext>
            </a:extLst>
          </p:cNvPr>
          <p:cNvSpPr>
            <a:spLocks noGrp="1"/>
          </p:cNvSpPr>
          <p:nvPr>
            <p:ph type="sldNum" sz="quarter" idx="5"/>
          </p:nvPr>
        </p:nvSpPr>
        <p:spPr/>
        <p:txBody>
          <a:bodyPr/>
          <a:lstStyle/>
          <a:p>
            <a:fld id="{BFDD6F49-EBB7-4CCF-97A8-E526BB28BB69}" type="slidenum">
              <a:rPr lang="en-US" smtClean="0"/>
              <a:t>55</a:t>
            </a:fld>
            <a:endParaRPr lang="en-US"/>
          </a:p>
        </p:txBody>
      </p:sp>
    </p:spTree>
    <p:extLst>
      <p:ext uri="{BB962C8B-B14F-4D97-AF65-F5344CB8AC3E}">
        <p14:creationId xmlns:p14="http://schemas.microsoft.com/office/powerpoint/2010/main" val="3069525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83630-7983-4C11-A674-1521E52DE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22339-3A30-388A-39B8-D51286F6A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A80134-F080-F55D-8304-E85D028C0F28}"/>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012E5D27-A97E-2651-A7BF-60F8CE7DD823}"/>
              </a:ext>
            </a:extLst>
          </p:cNvPr>
          <p:cNvSpPr>
            <a:spLocks noGrp="1"/>
          </p:cNvSpPr>
          <p:nvPr>
            <p:ph type="sldNum" sz="quarter" idx="5"/>
          </p:nvPr>
        </p:nvSpPr>
        <p:spPr/>
        <p:txBody>
          <a:bodyPr/>
          <a:lstStyle/>
          <a:p>
            <a:fld id="{BFDD6F49-EBB7-4CCF-97A8-E526BB28BB69}" type="slidenum">
              <a:rPr lang="en-US" smtClean="0"/>
              <a:t>56</a:t>
            </a:fld>
            <a:endParaRPr lang="en-US"/>
          </a:p>
        </p:txBody>
      </p:sp>
    </p:spTree>
    <p:extLst>
      <p:ext uri="{BB962C8B-B14F-4D97-AF65-F5344CB8AC3E}">
        <p14:creationId xmlns:p14="http://schemas.microsoft.com/office/powerpoint/2010/main" val="5014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Coming on to next problem, difficulty in detection and diagnosis of pests and diseases which cause </a:t>
            </a:r>
            <a:r>
              <a:rPr lang="en-US" err="1">
                <a:latin typeface="Calibri"/>
                <a:ea typeface="Calibri"/>
                <a:cs typeface="Calibri"/>
              </a:rPr>
              <a:t>upto</a:t>
            </a:r>
            <a:r>
              <a:rPr lang="en-US">
                <a:latin typeface="Calibri"/>
                <a:ea typeface="Calibri"/>
                <a:cs typeface="Calibri"/>
              </a:rPr>
              <a:t> annual loss INR 2 lakh crores due to yield loss. </a:t>
            </a:r>
          </a:p>
        </p:txBody>
      </p:sp>
      <p:sp>
        <p:nvSpPr>
          <p:cNvPr id="4" name="Slide Number Placeholder 3"/>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2815698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A7800-73FF-40FF-B8D5-858493E44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57866-F5E4-CC10-5194-8EB3639E7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F0A54-B071-AE9C-925C-52F2B174D2B5}"/>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6786C05D-12F1-2179-AEFF-205129D27384}"/>
              </a:ext>
            </a:extLst>
          </p:cNvPr>
          <p:cNvSpPr>
            <a:spLocks noGrp="1"/>
          </p:cNvSpPr>
          <p:nvPr>
            <p:ph type="sldNum" sz="quarter" idx="5"/>
          </p:nvPr>
        </p:nvSpPr>
        <p:spPr/>
        <p:txBody>
          <a:bodyPr/>
          <a:lstStyle/>
          <a:p>
            <a:fld id="{BFDD6F49-EBB7-4CCF-97A8-E526BB28BB69}" type="slidenum">
              <a:rPr lang="en-US" smtClean="0"/>
              <a:t>57</a:t>
            </a:fld>
            <a:endParaRPr lang="en-US"/>
          </a:p>
        </p:txBody>
      </p:sp>
    </p:spTree>
    <p:extLst>
      <p:ext uri="{BB962C8B-B14F-4D97-AF65-F5344CB8AC3E}">
        <p14:creationId xmlns:p14="http://schemas.microsoft.com/office/powerpoint/2010/main" val="2718709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68FE-4982-22E6-7DD2-900A34A42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3D0F7-36D4-6B08-E862-66863780D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EB02EA-BBB6-575B-9B51-60E12474B207}"/>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2BBFAEB3-CF3B-789F-6C4C-494826ED0313}"/>
              </a:ext>
            </a:extLst>
          </p:cNvPr>
          <p:cNvSpPr>
            <a:spLocks noGrp="1"/>
          </p:cNvSpPr>
          <p:nvPr>
            <p:ph type="sldNum" sz="quarter" idx="5"/>
          </p:nvPr>
        </p:nvSpPr>
        <p:spPr/>
        <p:txBody>
          <a:bodyPr/>
          <a:lstStyle/>
          <a:p>
            <a:fld id="{BFDD6F49-EBB7-4CCF-97A8-E526BB28BB69}" type="slidenum">
              <a:rPr lang="en-US" smtClean="0"/>
              <a:t>58</a:t>
            </a:fld>
            <a:endParaRPr lang="en-US"/>
          </a:p>
        </p:txBody>
      </p:sp>
    </p:spTree>
    <p:extLst>
      <p:ext uri="{BB962C8B-B14F-4D97-AF65-F5344CB8AC3E}">
        <p14:creationId xmlns:p14="http://schemas.microsoft.com/office/powerpoint/2010/main" val="511620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33530-D64B-1BE2-20BD-FAC529B85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5584C-3DB0-FEF2-A528-95234F905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DD0A2E-8E53-C25F-C3D1-298EAD028287}"/>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58B23C50-8E90-4790-BC13-F35AF87D22BD}"/>
              </a:ext>
            </a:extLst>
          </p:cNvPr>
          <p:cNvSpPr>
            <a:spLocks noGrp="1"/>
          </p:cNvSpPr>
          <p:nvPr>
            <p:ph type="sldNum" sz="quarter" idx="5"/>
          </p:nvPr>
        </p:nvSpPr>
        <p:spPr/>
        <p:txBody>
          <a:bodyPr/>
          <a:lstStyle/>
          <a:p>
            <a:fld id="{BFDD6F49-EBB7-4CCF-97A8-E526BB28BB69}" type="slidenum">
              <a:rPr lang="en-US" smtClean="0"/>
              <a:t>59</a:t>
            </a:fld>
            <a:endParaRPr lang="en-US"/>
          </a:p>
        </p:txBody>
      </p:sp>
    </p:spTree>
    <p:extLst>
      <p:ext uri="{BB962C8B-B14F-4D97-AF65-F5344CB8AC3E}">
        <p14:creationId xmlns:p14="http://schemas.microsoft.com/office/powerpoint/2010/main" val="2784457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F670-91B2-19B2-F770-4A138975E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897A1-9C68-20D6-34D1-D5F40F4C9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DAAF0-68CF-4A4D-3F4E-8F6271E6B47D}"/>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94FC8896-2166-48A2-5C69-F311802F8071}"/>
              </a:ext>
            </a:extLst>
          </p:cNvPr>
          <p:cNvSpPr>
            <a:spLocks noGrp="1"/>
          </p:cNvSpPr>
          <p:nvPr>
            <p:ph type="sldNum" sz="quarter" idx="5"/>
          </p:nvPr>
        </p:nvSpPr>
        <p:spPr/>
        <p:txBody>
          <a:bodyPr/>
          <a:lstStyle/>
          <a:p>
            <a:fld id="{BFDD6F49-EBB7-4CCF-97A8-E526BB28BB69}" type="slidenum">
              <a:rPr lang="en-US" smtClean="0"/>
              <a:t>60</a:t>
            </a:fld>
            <a:endParaRPr lang="en-US"/>
          </a:p>
        </p:txBody>
      </p:sp>
    </p:spTree>
    <p:extLst>
      <p:ext uri="{BB962C8B-B14F-4D97-AF65-F5344CB8AC3E}">
        <p14:creationId xmlns:p14="http://schemas.microsoft.com/office/powerpoint/2010/main" val="159601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8784-E264-DAE4-FC11-2D296C410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AF221-1EA5-839A-2769-A22E564CB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168BF4-3DAC-D3D9-5511-A4C0E380CA77}"/>
              </a:ext>
            </a:extLst>
          </p:cNvPr>
          <p:cNvSpPr>
            <a:spLocks noGrp="1"/>
          </p:cNvSpPr>
          <p:nvPr>
            <p:ph type="body" idx="1"/>
          </p:nvPr>
        </p:nvSpPr>
        <p:spPr/>
        <p:txBody>
          <a:bodyPr/>
          <a:lstStyle/>
          <a:p>
            <a:r>
              <a:rPr lang="en-US"/>
              <a:t>For better understating and clear implementation we have divided this section into two phases</a:t>
            </a:r>
          </a:p>
        </p:txBody>
      </p:sp>
      <p:sp>
        <p:nvSpPr>
          <p:cNvPr id="4" name="Slide Number Placeholder 3">
            <a:extLst>
              <a:ext uri="{FF2B5EF4-FFF2-40B4-BE49-F238E27FC236}">
                <a16:creationId xmlns:a16="http://schemas.microsoft.com/office/drawing/2014/main" id="{0470CE8C-1D47-FE04-287E-FB05B266DE52}"/>
              </a:ext>
            </a:extLst>
          </p:cNvPr>
          <p:cNvSpPr>
            <a:spLocks noGrp="1"/>
          </p:cNvSpPr>
          <p:nvPr>
            <p:ph type="sldNum" sz="quarter" idx="5"/>
          </p:nvPr>
        </p:nvSpPr>
        <p:spPr/>
        <p:txBody>
          <a:bodyPr/>
          <a:lstStyle/>
          <a:p>
            <a:fld id="{BFDD6F49-EBB7-4CCF-97A8-E526BB28BB69}" type="slidenum">
              <a:rPr lang="en-US" smtClean="0"/>
              <a:t>61</a:t>
            </a:fld>
            <a:endParaRPr lang="en-US"/>
          </a:p>
        </p:txBody>
      </p:sp>
    </p:spTree>
    <p:extLst>
      <p:ext uri="{BB962C8B-B14F-4D97-AF65-F5344CB8AC3E}">
        <p14:creationId xmlns:p14="http://schemas.microsoft.com/office/powerpoint/2010/main" val="3969920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93363-0EE6-2C30-7A23-8BDF0A291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E96BF-5BF0-6DF9-BB9E-8DF5F3796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E6344-7FB1-512B-B1A2-823FFB700223}"/>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FB0D5BDE-56A5-6FB4-7E73-6ECEAA2F2768}"/>
              </a:ext>
            </a:extLst>
          </p:cNvPr>
          <p:cNvSpPr>
            <a:spLocks noGrp="1"/>
          </p:cNvSpPr>
          <p:nvPr>
            <p:ph type="sldNum" sz="quarter" idx="5"/>
          </p:nvPr>
        </p:nvSpPr>
        <p:spPr/>
        <p:txBody>
          <a:bodyPr/>
          <a:lstStyle/>
          <a:p>
            <a:fld id="{BFDD6F49-EBB7-4CCF-97A8-E526BB28BB69}" type="slidenum">
              <a:rPr lang="en-US" smtClean="0"/>
              <a:t>62</a:t>
            </a:fld>
            <a:endParaRPr lang="en-US"/>
          </a:p>
        </p:txBody>
      </p:sp>
    </p:spTree>
    <p:extLst>
      <p:ext uri="{BB962C8B-B14F-4D97-AF65-F5344CB8AC3E}">
        <p14:creationId xmlns:p14="http://schemas.microsoft.com/office/powerpoint/2010/main" val="4117435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C24A0-CCED-3927-C38D-9B4173669A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306A-36BF-2128-302E-C84F6AFFD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66653-9153-8226-D4E6-10657355F62B}"/>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073A7339-0937-336E-DBA7-8CA8B9B83C5F}"/>
              </a:ext>
            </a:extLst>
          </p:cNvPr>
          <p:cNvSpPr>
            <a:spLocks noGrp="1"/>
          </p:cNvSpPr>
          <p:nvPr>
            <p:ph type="sldNum" sz="quarter" idx="5"/>
          </p:nvPr>
        </p:nvSpPr>
        <p:spPr/>
        <p:txBody>
          <a:bodyPr/>
          <a:lstStyle/>
          <a:p>
            <a:fld id="{BFDD6F49-EBB7-4CCF-97A8-E526BB28BB69}" type="slidenum">
              <a:rPr lang="en-US" smtClean="0"/>
              <a:t>63</a:t>
            </a:fld>
            <a:endParaRPr lang="en-US"/>
          </a:p>
        </p:txBody>
      </p:sp>
    </p:spTree>
    <p:extLst>
      <p:ext uri="{BB962C8B-B14F-4D97-AF65-F5344CB8AC3E}">
        <p14:creationId xmlns:p14="http://schemas.microsoft.com/office/powerpoint/2010/main" val="2224529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3AAE-FDC5-DC95-B7FC-58F3F4F813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DC595-D97A-C3EA-438C-335850D6B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C1FE5-53CE-1C08-2101-EF2B3B81F30B}"/>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AA495128-2F2E-8F22-806A-DE1EDB73223A}"/>
              </a:ext>
            </a:extLst>
          </p:cNvPr>
          <p:cNvSpPr>
            <a:spLocks noGrp="1"/>
          </p:cNvSpPr>
          <p:nvPr>
            <p:ph type="sldNum" sz="quarter" idx="5"/>
          </p:nvPr>
        </p:nvSpPr>
        <p:spPr/>
        <p:txBody>
          <a:bodyPr/>
          <a:lstStyle/>
          <a:p>
            <a:fld id="{BFDD6F49-EBB7-4CCF-97A8-E526BB28BB69}" type="slidenum">
              <a:rPr lang="en-US" smtClean="0"/>
              <a:t>64</a:t>
            </a:fld>
            <a:endParaRPr lang="en-US"/>
          </a:p>
        </p:txBody>
      </p:sp>
    </p:spTree>
    <p:extLst>
      <p:ext uri="{BB962C8B-B14F-4D97-AF65-F5344CB8AC3E}">
        <p14:creationId xmlns:p14="http://schemas.microsoft.com/office/powerpoint/2010/main" val="1353970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823B8-CF26-CCAD-A8FF-9670BDD95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5461E-0A23-6C83-5527-3AE797B0A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71872-10BD-5336-EE11-A3AF91058830}"/>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4872858B-E195-1B74-B921-B9277AE0B8AB}"/>
              </a:ext>
            </a:extLst>
          </p:cNvPr>
          <p:cNvSpPr>
            <a:spLocks noGrp="1"/>
          </p:cNvSpPr>
          <p:nvPr>
            <p:ph type="sldNum" sz="quarter" idx="5"/>
          </p:nvPr>
        </p:nvSpPr>
        <p:spPr/>
        <p:txBody>
          <a:bodyPr/>
          <a:lstStyle/>
          <a:p>
            <a:fld id="{BFDD6F49-EBB7-4CCF-97A8-E526BB28BB69}" type="slidenum">
              <a:rPr lang="en-US" smtClean="0"/>
              <a:t>65</a:t>
            </a:fld>
            <a:endParaRPr lang="en-US"/>
          </a:p>
        </p:txBody>
      </p:sp>
    </p:spTree>
    <p:extLst>
      <p:ext uri="{BB962C8B-B14F-4D97-AF65-F5344CB8AC3E}">
        <p14:creationId xmlns:p14="http://schemas.microsoft.com/office/powerpoint/2010/main" val="1299408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A6EE1-70F1-E54A-47F1-26BC558D9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51DC3-832B-74F7-30DE-7C1672EC0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1CF77-CEA8-421B-6CAC-CE9E8E43EF7F}"/>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16D89794-2287-1151-DB06-05211336F3FE}"/>
              </a:ext>
            </a:extLst>
          </p:cNvPr>
          <p:cNvSpPr>
            <a:spLocks noGrp="1"/>
          </p:cNvSpPr>
          <p:nvPr>
            <p:ph type="sldNum" sz="quarter" idx="5"/>
          </p:nvPr>
        </p:nvSpPr>
        <p:spPr/>
        <p:txBody>
          <a:bodyPr/>
          <a:lstStyle/>
          <a:p>
            <a:fld id="{BFDD6F49-EBB7-4CCF-97A8-E526BB28BB69}" type="slidenum">
              <a:rPr lang="en-US" smtClean="0"/>
              <a:t>66</a:t>
            </a:fld>
            <a:endParaRPr lang="en-US"/>
          </a:p>
        </p:txBody>
      </p:sp>
    </p:spTree>
    <p:extLst>
      <p:ext uri="{BB962C8B-B14F-4D97-AF65-F5344CB8AC3E}">
        <p14:creationId xmlns:p14="http://schemas.microsoft.com/office/powerpoint/2010/main" val="298658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a report published in the </a:t>
            </a:r>
            <a:r>
              <a:rPr lang="en-US" i="1"/>
              <a:t>EPRA International Journal of Research and Development</a:t>
            </a:r>
            <a:r>
              <a:rPr lang="en-US"/>
              <a:t>, only 55.6% of farmers are aware of the government schemes meant for them, leaving a majority unable to benefit from these initiatives.</a:t>
            </a:r>
          </a:p>
        </p:txBody>
      </p:sp>
      <p:sp>
        <p:nvSpPr>
          <p:cNvPr id="4" name="Slide Number Placeholder 3"/>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2011357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8FE72-DEE8-93D0-1EE7-E4C5EA53E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72115-FC72-9C8A-A6B3-460D41FBC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68931-4073-FF91-20BD-3A742D6D9516}"/>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6A18841B-0FDD-5C25-4BCF-9820C0D5D713}"/>
              </a:ext>
            </a:extLst>
          </p:cNvPr>
          <p:cNvSpPr>
            <a:spLocks noGrp="1"/>
          </p:cNvSpPr>
          <p:nvPr>
            <p:ph type="sldNum" sz="quarter" idx="5"/>
          </p:nvPr>
        </p:nvSpPr>
        <p:spPr/>
        <p:txBody>
          <a:bodyPr/>
          <a:lstStyle/>
          <a:p>
            <a:fld id="{BFDD6F49-EBB7-4CCF-97A8-E526BB28BB69}" type="slidenum">
              <a:rPr lang="en-US" smtClean="0"/>
              <a:t>67</a:t>
            </a:fld>
            <a:endParaRPr lang="en-US"/>
          </a:p>
        </p:txBody>
      </p:sp>
    </p:spTree>
    <p:extLst>
      <p:ext uri="{BB962C8B-B14F-4D97-AF65-F5344CB8AC3E}">
        <p14:creationId xmlns:p14="http://schemas.microsoft.com/office/powerpoint/2010/main" val="927947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A378B-2201-87F1-7147-20096D492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86135-E7A4-9A69-8E6F-CB01E47CE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23B24-865A-FFDD-7FDF-CA7840C2B98B}"/>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F0E4C59A-CFC4-A138-C6F9-6274611EB4E3}"/>
              </a:ext>
            </a:extLst>
          </p:cNvPr>
          <p:cNvSpPr>
            <a:spLocks noGrp="1"/>
          </p:cNvSpPr>
          <p:nvPr>
            <p:ph type="sldNum" sz="quarter" idx="5"/>
          </p:nvPr>
        </p:nvSpPr>
        <p:spPr/>
        <p:txBody>
          <a:bodyPr/>
          <a:lstStyle/>
          <a:p>
            <a:fld id="{BFDD6F49-EBB7-4CCF-97A8-E526BB28BB69}" type="slidenum">
              <a:rPr lang="en-US" smtClean="0"/>
              <a:t>68</a:t>
            </a:fld>
            <a:endParaRPr lang="en-US"/>
          </a:p>
        </p:txBody>
      </p:sp>
    </p:spTree>
    <p:extLst>
      <p:ext uri="{BB962C8B-B14F-4D97-AF65-F5344CB8AC3E}">
        <p14:creationId xmlns:p14="http://schemas.microsoft.com/office/powerpoint/2010/main" val="1291264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77A42-0156-F377-7A86-6E883D926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E4108-07F7-FFB2-8423-D86ACB013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BA90-BF39-44D6-002A-CCFF4B699C1D}"/>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735300D8-01D5-CF68-B12A-700A4E5DBA18}"/>
              </a:ext>
            </a:extLst>
          </p:cNvPr>
          <p:cNvSpPr>
            <a:spLocks noGrp="1"/>
          </p:cNvSpPr>
          <p:nvPr>
            <p:ph type="sldNum" sz="quarter" idx="5"/>
          </p:nvPr>
        </p:nvSpPr>
        <p:spPr/>
        <p:txBody>
          <a:bodyPr/>
          <a:lstStyle/>
          <a:p>
            <a:fld id="{BFDD6F49-EBB7-4CCF-97A8-E526BB28BB69}" type="slidenum">
              <a:rPr lang="en-US" smtClean="0"/>
              <a:t>69</a:t>
            </a:fld>
            <a:endParaRPr lang="en-US"/>
          </a:p>
        </p:txBody>
      </p:sp>
    </p:spTree>
    <p:extLst>
      <p:ext uri="{BB962C8B-B14F-4D97-AF65-F5344CB8AC3E}">
        <p14:creationId xmlns:p14="http://schemas.microsoft.com/office/powerpoint/2010/main" val="1086255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21E3-1F1B-03F5-2499-E5205A473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A8CF5-D918-D990-1646-CC7FBE861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16F56C-E4EB-2CC8-74B7-01777BCCB51B}"/>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72B8CF1C-2F53-A0C7-B95C-4EEAF1A9B185}"/>
              </a:ext>
            </a:extLst>
          </p:cNvPr>
          <p:cNvSpPr>
            <a:spLocks noGrp="1"/>
          </p:cNvSpPr>
          <p:nvPr>
            <p:ph type="sldNum" sz="quarter" idx="5"/>
          </p:nvPr>
        </p:nvSpPr>
        <p:spPr/>
        <p:txBody>
          <a:bodyPr/>
          <a:lstStyle/>
          <a:p>
            <a:fld id="{BFDD6F49-EBB7-4CCF-97A8-E526BB28BB69}" type="slidenum">
              <a:rPr lang="en-US" smtClean="0"/>
              <a:t>70</a:t>
            </a:fld>
            <a:endParaRPr lang="en-US"/>
          </a:p>
        </p:txBody>
      </p:sp>
    </p:spTree>
    <p:extLst>
      <p:ext uri="{BB962C8B-B14F-4D97-AF65-F5344CB8AC3E}">
        <p14:creationId xmlns:p14="http://schemas.microsoft.com/office/powerpoint/2010/main" val="1302536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AB5F-DCB2-8764-318E-ED7E528BA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9BFD6-B3FA-24C5-03F5-9DF746C75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8088B-694A-483A-A535-AF6F960EDD4D}"/>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D4F4B0DB-3D8D-FB60-1E5C-FEA0DDEDD192}"/>
              </a:ext>
            </a:extLst>
          </p:cNvPr>
          <p:cNvSpPr>
            <a:spLocks noGrp="1"/>
          </p:cNvSpPr>
          <p:nvPr>
            <p:ph type="sldNum" sz="quarter" idx="5"/>
          </p:nvPr>
        </p:nvSpPr>
        <p:spPr/>
        <p:txBody>
          <a:bodyPr/>
          <a:lstStyle/>
          <a:p>
            <a:fld id="{BFDD6F49-EBB7-4CCF-97A8-E526BB28BB69}" type="slidenum">
              <a:rPr lang="en-US" smtClean="0"/>
              <a:t>71</a:t>
            </a:fld>
            <a:endParaRPr lang="en-US"/>
          </a:p>
        </p:txBody>
      </p:sp>
    </p:spTree>
    <p:extLst>
      <p:ext uri="{BB962C8B-B14F-4D97-AF65-F5344CB8AC3E}">
        <p14:creationId xmlns:p14="http://schemas.microsoft.com/office/powerpoint/2010/main" val="1838470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C04E-4850-0B6B-108C-372DD14A2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A5A95-2E43-24F8-6330-31D3CBEB9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758BF-806A-9186-940B-AA0E490F6E14}"/>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FDA6A738-55FF-74CA-BE8D-5D4F7D6D93A4}"/>
              </a:ext>
            </a:extLst>
          </p:cNvPr>
          <p:cNvSpPr>
            <a:spLocks noGrp="1"/>
          </p:cNvSpPr>
          <p:nvPr>
            <p:ph type="sldNum" sz="quarter" idx="5"/>
          </p:nvPr>
        </p:nvSpPr>
        <p:spPr/>
        <p:txBody>
          <a:bodyPr/>
          <a:lstStyle/>
          <a:p>
            <a:fld id="{BFDD6F49-EBB7-4CCF-97A8-E526BB28BB69}" type="slidenum">
              <a:rPr lang="en-US" smtClean="0"/>
              <a:t>72</a:t>
            </a:fld>
            <a:endParaRPr lang="en-US"/>
          </a:p>
        </p:txBody>
      </p:sp>
    </p:spTree>
    <p:extLst>
      <p:ext uri="{BB962C8B-B14F-4D97-AF65-F5344CB8AC3E}">
        <p14:creationId xmlns:p14="http://schemas.microsoft.com/office/powerpoint/2010/main" val="3774696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50FE9-A748-22BB-6BC7-334AB9B4EA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295BE-C937-F426-0DA4-62B588F42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AE3D2C-74E4-9418-0F09-5896F483EA3A}"/>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455AA354-41EF-9EA5-2921-4D264AF5181B}"/>
              </a:ext>
            </a:extLst>
          </p:cNvPr>
          <p:cNvSpPr>
            <a:spLocks noGrp="1"/>
          </p:cNvSpPr>
          <p:nvPr>
            <p:ph type="sldNum" sz="quarter" idx="5"/>
          </p:nvPr>
        </p:nvSpPr>
        <p:spPr/>
        <p:txBody>
          <a:bodyPr/>
          <a:lstStyle/>
          <a:p>
            <a:fld id="{BFDD6F49-EBB7-4CCF-97A8-E526BB28BB69}" type="slidenum">
              <a:rPr lang="en-US" smtClean="0"/>
              <a:t>73</a:t>
            </a:fld>
            <a:endParaRPr lang="en-US"/>
          </a:p>
        </p:txBody>
      </p:sp>
    </p:spTree>
    <p:extLst>
      <p:ext uri="{BB962C8B-B14F-4D97-AF65-F5344CB8AC3E}">
        <p14:creationId xmlns:p14="http://schemas.microsoft.com/office/powerpoint/2010/main" val="578740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9823E-1806-A343-3431-89BD05F95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0FB97-3E3C-C5B4-2A3B-4DDC154CC2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414B5-E3C3-2FA2-0C40-BA46D6E32389}"/>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E745553C-5F36-F0D8-93E1-C455901D669E}"/>
              </a:ext>
            </a:extLst>
          </p:cNvPr>
          <p:cNvSpPr>
            <a:spLocks noGrp="1"/>
          </p:cNvSpPr>
          <p:nvPr>
            <p:ph type="sldNum" sz="quarter" idx="5"/>
          </p:nvPr>
        </p:nvSpPr>
        <p:spPr/>
        <p:txBody>
          <a:bodyPr/>
          <a:lstStyle/>
          <a:p>
            <a:fld id="{BFDD6F49-EBB7-4CCF-97A8-E526BB28BB69}" type="slidenum">
              <a:rPr lang="en-US" smtClean="0"/>
              <a:t>74</a:t>
            </a:fld>
            <a:endParaRPr lang="en-US"/>
          </a:p>
        </p:txBody>
      </p:sp>
    </p:spTree>
    <p:extLst>
      <p:ext uri="{BB962C8B-B14F-4D97-AF65-F5344CB8AC3E}">
        <p14:creationId xmlns:p14="http://schemas.microsoft.com/office/powerpoint/2010/main" val="514616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47296-1B5F-6125-71A1-CCBDD3E98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3B9B0-3617-50D5-5CFA-EC7E540B2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2A2CF-2B20-F9C0-9022-124FB748CAF6}"/>
              </a:ext>
            </a:extLst>
          </p:cNvPr>
          <p:cNvSpPr>
            <a:spLocks noGrp="1"/>
          </p:cNvSpPr>
          <p:nvPr>
            <p:ph type="body" idx="1"/>
          </p:nvPr>
        </p:nvSpPr>
        <p:spPr/>
        <p:txBody>
          <a:bodyPr/>
          <a:lstStyle/>
          <a:p>
            <a:r>
              <a:rPr lang="en-US"/>
              <a:t>First one is finetuning:</a:t>
            </a:r>
          </a:p>
        </p:txBody>
      </p:sp>
      <p:sp>
        <p:nvSpPr>
          <p:cNvPr id="4" name="Slide Number Placeholder 3">
            <a:extLst>
              <a:ext uri="{FF2B5EF4-FFF2-40B4-BE49-F238E27FC236}">
                <a16:creationId xmlns:a16="http://schemas.microsoft.com/office/drawing/2014/main" id="{11ED98E6-F584-29E4-4642-5BEC8467EFF1}"/>
              </a:ext>
            </a:extLst>
          </p:cNvPr>
          <p:cNvSpPr>
            <a:spLocks noGrp="1"/>
          </p:cNvSpPr>
          <p:nvPr>
            <p:ph type="sldNum" sz="quarter" idx="5"/>
          </p:nvPr>
        </p:nvSpPr>
        <p:spPr/>
        <p:txBody>
          <a:bodyPr/>
          <a:lstStyle/>
          <a:p>
            <a:fld id="{BFDD6F49-EBB7-4CCF-97A8-E526BB28BB69}" type="slidenum">
              <a:rPr lang="en-US" smtClean="0"/>
              <a:t>78</a:t>
            </a:fld>
            <a:endParaRPr lang="en-US"/>
          </a:p>
        </p:txBody>
      </p:sp>
    </p:spTree>
    <p:extLst>
      <p:ext uri="{BB962C8B-B14F-4D97-AF65-F5344CB8AC3E}">
        <p14:creationId xmlns:p14="http://schemas.microsoft.com/office/powerpoint/2010/main" val="3752652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2CE2-4462-B432-8044-6A92F08FE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8DAF6-1D6A-F127-8CDE-E62A06BDD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AC7FFD-67E9-38D8-44FD-D791F52F83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E7A541-9E34-E670-4C67-C7A16C009AAA}"/>
              </a:ext>
            </a:extLst>
          </p:cNvPr>
          <p:cNvSpPr>
            <a:spLocks noGrp="1"/>
          </p:cNvSpPr>
          <p:nvPr>
            <p:ph type="sldNum" sz="quarter" idx="5"/>
          </p:nvPr>
        </p:nvSpPr>
        <p:spPr/>
        <p:txBody>
          <a:bodyPr/>
          <a:lstStyle/>
          <a:p>
            <a:fld id="{BFDD6F49-EBB7-4CCF-97A8-E526BB28BB69}" type="slidenum">
              <a:rPr lang="en-US" smtClean="0"/>
              <a:t>79</a:t>
            </a:fld>
            <a:endParaRPr lang="en-US"/>
          </a:p>
        </p:txBody>
      </p:sp>
    </p:spTree>
    <p:extLst>
      <p:ext uri="{BB962C8B-B14F-4D97-AF65-F5344CB8AC3E}">
        <p14:creationId xmlns:p14="http://schemas.microsoft.com/office/powerpoint/2010/main" val="197775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often encounter instances where unpredictable weather conditions, such as untimely rainfall, severely affect farmers’ crop yields</a:t>
            </a:r>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2204847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85D18-1EDF-7951-0207-922471984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CE9D1-CBCE-26FE-80D9-80F2E1ECD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3EC48-2F7F-D179-4BB6-322FA6D8FC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BF0692-6130-3A79-A2DF-FB47A6E69A38}"/>
              </a:ext>
            </a:extLst>
          </p:cNvPr>
          <p:cNvSpPr>
            <a:spLocks noGrp="1"/>
          </p:cNvSpPr>
          <p:nvPr>
            <p:ph type="sldNum" sz="quarter" idx="5"/>
          </p:nvPr>
        </p:nvSpPr>
        <p:spPr/>
        <p:txBody>
          <a:bodyPr/>
          <a:lstStyle/>
          <a:p>
            <a:fld id="{BFDD6F49-EBB7-4CCF-97A8-E526BB28BB69}" type="slidenum">
              <a:rPr lang="en-US" smtClean="0"/>
              <a:t>80</a:t>
            </a:fld>
            <a:endParaRPr lang="en-US"/>
          </a:p>
        </p:txBody>
      </p:sp>
    </p:spTree>
    <p:extLst>
      <p:ext uri="{BB962C8B-B14F-4D97-AF65-F5344CB8AC3E}">
        <p14:creationId xmlns:p14="http://schemas.microsoft.com/office/powerpoint/2010/main" val="1202013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BDF24-0DA8-CC9F-4D86-B4F66A49A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86B58-E746-4741-793D-FDEF1EAD9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5E00F-9B5B-6610-B4F2-DFBAE8D7C3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58B59E-9D93-5094-714B-6FA71415718A}"/>
              </a:ext>
            </a:extLst>
          </p:cNvPr>
          <p:cNvSpPr>
            <a:spLocks noGrp="1"/>
          </p:cNvSpPr>
          <p:nvPr>
            <p:ph type="sldNum" sz="quarter" idx="5"/>
          </p:nvPr>
        </p:nvSpPr>
        <p:spPr/>
        <p:txBody>
          <a:bodyPr/>
          <a:lstStyle/>
          <a:p>
            <a:fld id="{BFDD6F49-EBB7-4CCF-97A8-E526BB28BB69}" type="slidenum">
              <a:rPr lang="en-US" smtClean="0"/>
              <a:t>81</a:t>
            </a:fld>
            <a:endParaRPr lang="en-US"/>
          </a:p>
        </p:txBody>
      </p:sp>
    </p:spTree>
    <p:extLst>
      <p:ext uri="{BB962C8B-B14F-4D97-AF65-F5344CB8AC3E}">
        <p14:creationId xmlns:p14="http://schemas.microsoft.com/office/powerpoint/2010/main" val="28505623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2EAAC-02FC-48D0-DD82-39556EBB4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16109-BFCC-287A-AA5B-9E3E13C1B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A5546-1B1D-1389-781C-41B41BDB6C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D0477A-DB2B-7CB7-92AD-73B196F9B724}"/>
              </a:ext>
            </a:extLst>
          </p:cNvPr>
          <p:cNvSpPr>
            <a:spLocks noGrp="1"/>
          </p:cNvSpPr>
          <p:nvPr>
            <p:ph type="sldNum" sz="quarter" idx="5"/>
          </p:nvPr>
        </p:nvSpPr>
        <p:spPr/>
        <p:txBody>
          <a:bodyPr/>
          <a:lstStyle/>
          <a:p>
            <a:fld id="{BFDD6F49-EBB7-4CCF-97A8-E526BB28BB69}" type="slidenum">
              <a:rPr lang="en-US" smtClean="0"/>
              <a:t>82</a:t>
            </a:fld>
            <a:endParaRPr lang="en-US"/>
          </a:p>
        </p:txBody>
      </p:sp>
    </p:spTree>
    <p:extLst>
      <p:ext uri="{BB962C8B-B14F-4D97-AF65-F5344CB8AC3E}">
        <p14:creationId xmlns:p14="http://schemas.microsoft.com/office/powerpoint/2010/main" val="4142355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1F08-43CE-CF78-D615-D7D0CACD0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4F66D-1F1E-8494-5697-3EC44DB45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8FDB9-DA13-1E95-2C74-DADA6AD918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80AE9E-D137-F50E-429E-CD8982C85C6B}"/>
              </a:ext>
            </a:extLst>
          </p:cNvPr>
          <p:cNvSpPr>
            <a:spLocks noGrp="1"/>
          </p:cNvSpPr>
          <p:nvPr>
            <p:ph type="sldNum" sz="quarter" idx="5"/>
          </p:nvPr>
        </p:nvSpPr>
        <p:spPr/>
        <p:txBody>
          <a:bodyPr/>
          <a:lstStyle/>
          <a:p>
            <a:fld id="{BFDD6F49-EBB7-4CCF-97A8-E526BB28BB69}" type="slidenum">
              <a:rPr lang="en-US" smtClean="0"/>
              <a:t>83</a:t>
            </a:fld>
            <a:endParaRPr lang="en-US"/>
          </a:p>
        </p:txBody>
      </p:sp>
    </p:spTree>
    <p:extLst>
      <p:ext uri="{BB962C8B-B14F-4D97-AF65-F5344CB8AC3E}">
        <p14:creationId xmlns:p14="http://schemas.microsoft.com/office/powerpoint/2010/main" val="2034602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290A9-8395-B1FF-2242-615592072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60184-EB93-E192-2252-B1CB93D66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EB012-B9A9-1D05-FAE4-4EE280A182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D4DDF9-6365-48B3-CDB2-A6C0F6D85942}"/>
              </a:ext>
            </a:extLst>
          </p:cNvPr>
          <p:cNvSpPr>
            <a:spLocks noGrp="1"/>
          </p:cNvSpPr>
          <p:nvPr>
            <p:ph type="sldNum" sz="quarter" idx="5"/>
          </p:nvPr>
        </p:nvSpPr>
        <p:spPr/>
        <p:txBody>
          <a:bodyPr/>
          <a:lstStyle/>
          <a:p>
            <a:fld id="{BFDD6F49-EBB7-4CCF-97A8-E526BB28BB69}" type="slidenum">
              <a:rPr lang="en-US" smtClean="0"/>
              <a:t>84</a:t>
            </a:fld>
            <a:endParaRPr lang="en-US"/>
          </a:p>
        </p:txBody>
      </p:sp>
    </p:spTree>
    <p:extLst>
      <p:ext uri="{BB962C8B-B14F-4D97-AF65-F5344CB8AC3E}">
        <p14:creationId xmlns:p14="http://schemas.microsoft.com/office/powerpoint/2010/main" val="856698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F426-9863-45D2-80B0-026EF339B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7B397-E73C-6BB6-846F-7DE602A87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7A935-DB3C-0BC9-3FC7-CCCA751BF0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129E7B-4D61-79E2-874A-933CA4A79504}"/>
              </a:ext>
            </a:extLst>
          </p:cNvPr>
          <p:cNvSpPr>
            <a:spLocks noGrp="1"/>
          </p:cNvSpPr>
          <p:nvPr>
            <p:ph type="sldNum" sz="quarter" idx="5"/>
          </p:nvPr>
        </p:nvSpPr>
        <p:spPr/>
        <p:txBody>
          <a:bodyPr/>
          <a:lstStyle/>
          <a:p>
            <a:fld id="{BFDD6F49-EBB7-4CCF-97A8-E526BB28BB69}" type="slidenum">
              <a:rPr lang="en-US" smtClean="0"/>
              <a:t>86</a:t>
            </a:fld>
            <a:endParaRPr lang="en-US"/>
          </a:p>
        </p:txBody>
      </p:sp>
    </p:spTree>
    <p:extLst>
      <p:ext uri="{BB962C8B-B14F-4D97-AF65-F5344CB8AC3E}">
        <p14:creationId xmlns:p14="http://schemas.microsoft.com/office/powerpoint/2010/main" val="1853211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78E-07AE-4C8D-9FB9-1991B3028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5BDE6-E7D6-E4FF-F6C8-B487E9DDE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37346-AB9C-6012-DF1C-036D65E5EC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53D4CD-E7C3-DBBD-8F0A-AE65B2870D27}"/>
              </a:ext>
            </a:extLst>
          </p:cNvPr>
          <p:cNvSpPr>
            <a:spLocks noGrp="1"/>
          </p:cNvSpPr>
          <p:nvPr>
            <p:ph type="sldNum" sz="quarter" idx="5"/>
          </p:nvPr>
        </p:nvSpPr>
        <p:spPr/>
        <p:txBody>
          <a:bodyPr/>
          <a:lstStyle/>
          <a:p>
            <a:fld id="{BFDD6F49-EBB7-4CCF-97A8-E526BB28BB69}" type="slidenum">
              <a:rPr lang="en-US" smtClean="0"/>
              <a:t>87</a:t>
            </a:fld>
            <a:endParaRPr lang="en-US"/>
          </a:p>
        </p:txBody>
      </p:sp>
    </p:spTree>
    <p:extLst>
      <p:ext uri="{BB962C8B-B14F-4D97-AF65-F5344CB8AC3E}">
        <p14:creationId xmlns:p14="http://schemas.microsoft.com/office/powerpoint/2010/main" val="5481168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F5404-9E4A-A434-1FF3-11404BF3B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B565-51C6-CC55-2CBC-CAEC6A909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1C31E-F9EA-669F-BE3F-2104256F7D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A774FC-99D3-5DF8-207C-6F3B3A0BEAB2}"/>
              </a:ext>
            </a:extLst>
          </p:cNvPr>
          <p:cNvSpPr>
            <a:spLocks noGrp="1"/>
          </p:cNvSpPr>
          <p:nvPr>
            <p:ph type="sldNum" sz="quarter" idx="5"/>
          </p:nvPr>
        </p:nvSpPr>
        <p:spPr/>
        <p:txBody>
          <a:bodyPr/>
          <a:lstStyle/>
          <a:p>
            <a:fld id="{BFDD6F49-EBB7-4CCF-97A8-E526BB28BB69}" type="slidenum">
              <a:rPr lang="en-US" smtClean="0"/>
              <a:t>88</a:t>
            </a:fld>
            <a:endParaRPr lang="en-US"/>
          </a:p>
        </p:txBody>
      </p:sp>
    </p:spTree>
    <p:extLst>
      <p:ext uri="{BB962C8B-B14F-4D97-AF65-F5344CB8AC3E}">
        <p14:creationId xmlns:p14="http://schemas.microsoft.com/office/powerpoint/2010/main" val="3348823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major challenge with system like Kisan Call Centre is that it's designed to work across neighboring regions that share a border, but a state's official language may not match the language spoken by the local farmers in those areas. This creates a communication gap that can prevent people from getting the information they need</a:t>
            </a:r>
          </a:p>
          <a:p>
            <a:endParaRPr lang="en-US"/>
          </a:p>
          <a:p>
            <a:r>
              <a:rPr lang="en-US"/>
              <a:t>Looking at this different problems and uncertainties we all can agree that-</a:t>
            </a:r>
          </a:p>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2889804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Farming is profession of hope.</a:t>
            </a: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2994626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Our Vision is,</a:t>
            </a:r>
          </a:p>
        </p:txBody>
      </p:sp>
      <p:sp>
        <p:nvSpPr>
          <p:cNvPr id="4" name="Slide Number Placeholder 3"/>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92876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6053823"/>
            <a:ext cx="11460480" cy="786384"/>
          </a:xfrm>
        </p:spPr>
        <p:txBody>
          <a:bodyPr anchor="b">
            <a:no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5196840"/>
            <a:ext cx="11460480" cy="480373"/>
          </a:xfrm>
        </p:spPr>
        <p:txBody>
          <a:bodyPr anchor="t" anchorCtr="0">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2914555408"/>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1"/>
            <a:ext cx="8229600" cy="2621155"/>
          </a:xfrm>
        </p:spPr>
        <p:txBody>
          <a:bodyPr anchor="b">
            <a:normAutofit/>
          </a:bodyPr>
          <a:lstStyle>
            <a:lvl1pPr algn="ctr">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4" y="4039648"/>
            <a:ext cx="7588155" cy="1414091"/>
          </a:xfrm>
        </p:spPr>
        <p:txBody>
          <a:bodyPr>
            <a:normAutofit/>
          </a:bodyPr>
          <a:lstStyle>
            <a:lvl1pPr marL="0" indent="0" algn="ctr">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F1841A4-141B-49DF-B86D-DC4CE14AABDF}" type="datetime1">
              <a:rPr lang="en-US" smtClean="0"/>
              <a:t>8/27/2025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42622288"/>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2269717"/>
            <a:ext cx="7772400" cy="4572000"/>
          </a:xfrm>
        </p:spPr>
        <p:txBody>
          <a:bodyPr anchor="b">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F65490DB-50BD-D824-9EFB-809216160670}"/>
              </a:ext>
            </a:extLst>
          </p:cNvPr>
          <p:cNvSpPr>
            <a:spLocks noGrp="1"/>
          </p:cNvSpPr>
          <p:nvPr>
            <p:ph type="subTitle" idx="1"/>
          </p:nvPr>
        </p:nvSpPr>
        <p:spPr>
          <a:xfrm>
            <a:off x="137160" y="548640"/>
            <a:ext cx="7772400" cy="594360"/>
          </a:xfrm>
        </p:spPr>
        <p:txBody>
          <a:bodyPr anchor="t">
            <a:normAutofit/>
          </a:bodyPr>
          <a:lstStyle>
            <a:lvl1pPr marL="0" indent="0" algn="l">
              <a:buNone/>
              <a:defRPr sz="20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52AC57F-60A3-414E-BD64-2B4E75743E1D}" type="datetime1">
              <a:rPr lang="en-US" smtClean="0"/>
              <a:t>8/27/2025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231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14301"/>
            <a:ext cx="7315200" cy="2671563"/>
          </a:xfrm>
        </p:spPr>
        <p:txBody>
          <a:bodyPr anchor="b">
            <a:normAutofit/>
          </a:bodyPr>
          <a:lstStyle>
            <a:lvl1pPr algn="l">
              <a:defRPr sz="5600"/>
            </a:lvl1pPr>
          </a:lstStyle>
          <a:p>
            <a:r>
              <a:rPr lang="en-US"/>
              <a:t>Click to edit Master title style</a:t>
            </a:r>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0" y="2857500"/>
            <a:ext cx="12192000" cy="4000500"/>
          </a:xfrm>
          <a:blipFill dpi="0" rotWithShape="1">
            <a:blip r:embed="rId2">
              <a:alphaModFix amt="60000"/>
            </a:blip>
            <a:srcRect/>
            <a:stretch>
              <a:fillRect t="-218" r="-2" b="218"/>
            </a:stretch>
          </a:blipFill>
        </p:spPr>
        <p:txBody>
          <a:bodyPr/>
          <a:lstStyle/>
          <a:p>
            <a:r>
              <a:rPr lang="en-US"/>
              <a:t>Click icon to add picture</a:t>
            </a:r>
          </a:p>
        </p:txBody>
      </p:sp>
      <p:pic>
        <p:nvPicPr>
          <p:cNvPr id="3" name="Graphic 2">
            <a:extLst>
              <a:ext uri="{FF2B5EF4-FFF2-40B4-BE49-F238E27FC236}">
                <a16:creationId xmlns:a16="http://schemas.microsoft.com/office/drawing/2014/main" id="{6967DE8C-DF56-7404-15E7-77E150B1B4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42467" y="224984"/>
            <a:ext cx="731520" cy="731520"/>
          </a:xfrm>
          <a:prstGeom prst="rect">
            <a:avLst/>
          </a:prstGeom>
        </p:spPr>
      </p:pic>
    </p:spTree>
    <p:extLst>
      <p:ext uri="{BB962C8B-B14F-4D97-AF65-F5344CB8AC3E}">
        <p14:creationId xmlns:p14="http://schemas.microsoft.com/office/powerpoint/2010/main" val="99838928"/>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83446" y="1212575"/>
            <a:ext cx="5895375" cy="5644887"/>
          </a:xfrm>
        </p:spPr>
        <p:txBody>
          <a:bodyPr anchor="b">
            <a:normAutofit/>
          </a:bodyPr>
          <a:lstStyle>
            <a:lvl1pPr algn="l">
              <a:defRPr sz="5600"/>
            </a:lvl1pPr>
          </a:lstStyle>
          <a:p>
            <a:r>
              <a:rPr lang="en-US"/>
              <a:t>Click to edit Master title style</a:t>
            </a:r>
          </a:p>
        </p:txBody>
      </p:sp>
      <p:sp>
        <p:nvSpPr>
          <p:cNvPr id="5" name="Picture Placeholder 10">
            <a:extLst>
              <a:ext uri="{FF2B5EF4-FFF2-40B4-BE49-F238E27FC236}">
                <a16:creationId xmlns:a16="http://schemas.microsoft.com/office/drawing/2014/main" id="{5321358E-4EAF-C9BD-ABF7-5C2164D213A1}"/>
              </a:ext>
            </a:extLst>
          </p:cNvPr>
          <p:cNvSpPr>
            <a:spLocks noGrp="1"/>
          </p:cNvSpPr>
          <p:nvPr>
            <p:ph type="pic" sz="quarter" idx="13"/>
          </p:nvPr>
        </p:nvSpPr>
        <p:spPr>
          <a:xfrm>
            <a:off x="0" y="0"/>
            <a:ext cx="5895374" cy="6858000"/>
          </a:xfrm>
          <a:blipFill dpi="0" rotWithShape="1">
            <a:blip r:embed="rId2">
              <a:alphaModFix amt="60000"/>
            </a:blip>
            <a:srcRect/>
            <a:stretch>
              <a:fillRect/>
            </a:stretch>
          </a:blipFill>
        </p:spPr>
        <p:txBody>
          <a:bodyPr/>
          <a:lstStyle/>
          <a:p>
            <a:endParaRPr lang="en-US"/>
          </a:p>
        </p:txBody>
      </p:sp>
      <p:pic>
        <p:nvPicPr>
          <p:cNvPr id="3" name="Graphic 2">
            <a:extLst>
              <a:ext uri="{FF2B5EF4-FFF2-40B4-BE49-F238E27FC236}">
                <a16:creationId xmlns:a16="http://schemas.microsoft.com/office/drawing/2014/main" id="{B0168F88-6A7F-7AA8-0B4A-2A06A58A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42467" y="224984"/>
            <a:ext cx="731520" cy="731520"/>
          </a:xfrm>
          <a:prstGeom prst="rect">
            <a:avLst/>
          </a:prstGeom>
        </p:spPr>
      </p:pic>
    </p:spTree>
    <p:extLst>
      <p:ext uri="{BB962C8B-B14F-4D97-AF65-F5344CB8AC3E}">
        <p14:creationId xmlns:p14="http://schemas.microsoft.com/office/powerpoint/2010/main" val="42495963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9" y="1181490"/>
            <a:ext cx="5895375" cy="5675972"/>
          </a:xfrm>
        </p:spPr>
        <p:txBody>
          <a:bodyPr anchor="b">
            <a:normAutofit/>
          </a:bodyPr>
          <a:lstStyle>
            <a:lvl1pPr algn="l">
              <a:defRPr sz="5600"/>
            </a:lvl1pPr>
          </a:lstStyle>
          <a:p>
            <a:r>
              <a:rPr lang="en-US"/>
              <a:t>Click to edit Master title style</a:t>
            </a:r>
          </a:p>
        </p:txBody>
      </p:sp>
      <p:sp>
        <p:nvSpPr>
          <p:cNvPr id="4" name="Picture Placeholder 10">
            <a:extLst>
              <a:ext uri="{FF2B5EF4-FFF2-40B4-BE49-F238E27FC236}">
                <a16:creationId xmlns:a16="http://schemas.microsoft.com/office/drawing/2014/main" id="{D7213002-AAC9-0545-0DF3-75872C41FB91}"/>
              </a:ext>
            </a:extLst>
          </p:cNvPr>
          <p:cNvSpPr>
            <a:spLocks noGrp="1"/>
          </p:cNvSpPr>
          <p:nvPr>
            <p:ph type="pic" sz="quarter" idx="13"/>
          </p:nvPr>
        </p:nvSpPr>
        <p:spPr>
          <a:xfrm>
            <a:off x="6296626" y="0"/>
            <a:ext cx="5895374" cy="6858000"/>
          </a:xfrm>
          <a:blipFill dpi="0" rotWithShape="1">
            <a:blip r:embed="rId2">
              <a:alphaModFix amt="60000"/>
            </a:blip>
            <a:srcRect/>
            <a:stretch>
              <a:fillRect/>
            </a:stretch>
          </a:blipFill>
        </p:spPr>
        <p:txBody>
          <a:bodyPr/>
          <a:lstStyle/>
          <a:p>
            <a:endParaRPr lang="en-US"/>
          </a:p>
        </p:txBody>
      </p:sp>
      <p:pic>
        <p:nvPicPr>
          <p:cNvPr id="3" name="Graphic 2">
            <a:extLst>
              <a:ext uri="{FF2B5EF4-FFF2-40B4-BE49-F238E27FC236}">
                <a16:creationId xmlns:a16="http://schemas.microsoft.com/office/drawing/2014/main" id="{6E9C5FDC-0407-40A7-D7F3-BE000CB61B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1512" y="224984"/>
            <a:ext cx="731520" cy="731520"/>
          </a:xfrm>
          <a:prstGeom prst="rect">
            <a:avLst/>
          </a:prstGeom>
        </p:spPr>
      </p:pic>
    </p:spTree>
    <p:extLst>
      <p:ext uri="{BB962C8B-B14F-4D97-AF65-F5344CB8AC3E}">
        <p14:creationId xmlns:p14="http://schemas.microsoft.com/office/powerpoint/2010/main" val="102745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9" y="963908"/>
            <a:ext cx="8467559" cy="1554480"/>
          </a:xfrm>
        </p:spPr>
        <p:txBody>
          <a:bodyPr anchor="b">
            <a:normAutofit/>
          </a:bodyPr>
          <a:lstStyle>
            <a:lvl1pPr>
              <a:defRPr sz="5600"/>
            </a:lvl1pPr>
          </a:lstStyle>
          <a:p>
            <a:r>
              <a:rPr lang="en-US"/>
              <a:t>Click to edit Master title style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357C933-36A1-4C8A-B822-7DB4455188CD}" type="datetime1">
              <a:rPr lang="en-US" smtClean="0"/>
              <a:t>8/27/2025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35854" y="2633660"/>
            <a:ext cx="8467559" cy="3689909"/>
          </a:xfrm>
        </p:spPr>
        <p:txBody>
          <a:bodyPr>
            <a:normAutofit/>
          </a:bodyPr>
          <a:lstStyle>
            <a:lvl1pPr marL="0" indent="0">
              <a:buFont typeface="+mj-lt"/>
              <a:buNone/>
              <a:defRPr sz="1400"/>
            </a:lvl1pPr>
            <a:lvl2pPr marL="228594" indent="0">
              <a:buFont typeface="+mj-lt"/>
              <a:buNone/>
              <a:defRPr sz="1400"/>
            </a:lvl2pPr>
            <a:lvl3pPr marL="457189" indent="0">
              <a:buFont typeface="+mj-lt"/>
              <a:buNone/>
              <a:defRPr sz="1400"/>
            </a:lvl3pPr>
            <a:lvl4pPr marL="685783" indent="0">
              <a:buFont typeface="+mj-lt"/>
              <a:buNone/>
              <a:defRPr sz="1400"/>
            </a:lvl4pPr>
            <a:lvl5pPr marL="914377" indent="0">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43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8" y="113475"/>
            <a:ext cx="5986272" cy="1554480"/>
          </a:xfrm>
        </p:spPr>
        <p:txBody>
          <a:bodyPr anchor="b">
            <a:normAutofit/>
          </a:bodyPr>
          <a:lstStyle>
            <a:lvl1pPr>
              <a:defRPr sz="5600"/>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7644383" y="109728"/>
            <a:ext cx="384048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755579"/>
            <a:ext cx="4412043" cy="4023360"/>
          </a:xfrm>
        </p:spPr>
        <p:txBody>
          <a:bodyPr>
            <a:normAutofit/>
          </a:bodyPr>
          <a:lstStyle>
            <a:lvl1pPr marL="0" indent="0">
              <a:buFont typeface="+mj-lt"/>
              <a:buNone/>
              <a:defRPr sz="1400"/>
            </a:lvl1pPr>
            <a:lvl2pPr marL="228594" indent="0">
              <a:buFont typeface="+mj-lt"/>
              <a:buNone/>
              <a:defRPr sz="1400"/>
            </a:lvl2pPr>
            <a:lvl3pPr marL="457189" indent="0">
              <a:buFont typeface="+mj-lt"/>
              <a:buNone/>
              <a:defRPr sz="1400"/>
            </a:lvl3pPr>
            <a:lvl4pPr marL="685783" indent="0">
              <a:buFont typeface="+mj-lt"/>
              <a:buNone/>
              <a:defRPr sz="1400"/>
            </a:lvl4pPr>
            <a:lvl5pPr marL="914377" indent="0">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3F6704D6-1542-E251-88DF-906BEE80B5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461" y="5902452"/>
            <a:ext cx="731520" cy="731520"/>
          </a:xfrm>
          <a:prstGeom prst="rect">
            <a:avLst/>
          </a:prstGeom>
        </p:spPr>
      </p:pic>
    </p:spTree>
    <p:extLst>
      <p:ext uri="{BB962C8B-B14F-4D97-AF65-F5344CB8AC3E}">
        <p14:creationId xmlns:p14="http://schemas.microsoft.com/office/powerpoint/2010/main" val="1768436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34711" y="1161288"/>
            <a:ext cx="4663440" cy="1554480"/>
          </a:xfrm>
        </p:spPr>
        <p:txBody>
          <a:bodyPr anchor="b">
            <a:noAutofit/>
          </a:bodyPr>
          <a:lstStyle>
            <a:lvl1pPr>
              <a:defRPr sz="5600"/>
            </a:lvl1pPr>
          </a:lstStyle>
          <a:p>
            <a:r>
              <a:rPr lang="en-US"/>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blip>
            <a:srcRect/>
            <a:stretch>
              <a:fillRect/>
            </a:stretch>
          </a:blipFill>
        </p:spPr>
        <p:txBody>
          <a:bodyPr/>
          <a:lstStyle/>
          <a:p>
            <a:r>
              <a:rPr lang="en-US"/>
              <a:t>Click icon to add picture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234711" y="109728"/>
            <a:ext cx="530352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34711" y="2825496"/>
            <a:ext cx="4663440" cy="3337560"/>
          </a:xfrm>
        </p:spPr>
        <p:txBody>
          <a:bodyPr>
            <a:normAutofit/>
          </a:bodyPr>
          <a:lstStyle>
            <a:lvl1pPr marL="0" indent="0">
              <a:buFont typeface="+mj-lt"/>
              <a:buNone/>
              <a:defRPr sz="1400"/>
            </a:lvl1pPr>
            <a:lvl2pPr marL="228594" indent="0">
              <a:buFont typeface="+mj-lt"/>
              <a:buNone/>
              <a:defRPr sz="1400"/>
            </a:lvl2pPr>
            <a:lvl3pPr marL="457189" indent="0">
              <a:buFont typeface="+mj-lt"/>
              <a:buNone/>
              <a:defRPr sz="1400"/>
            </a:lvl3pPr>
            <a:lvl4pPr marL="685783" indent="0">
              <a:buFont typeface="+mj-lt"/>
              <a:buNone/>
              <a:defRPr sz="1400"/>
            </a:lvl4pPr>
            <a:lvl5pPr>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234712" y="6400800"/>
            <a:ext cx="1996689" cy="365125"/>
          </a:xfrm>
        </p:spPr>
        <p:txBody>
          <a:bodyPr/>
          <a:lstStyle/>
          <a:p>
            <a:fld id="{DF993B4D-ACE9-486A-A560-28F00CAF6229}" type="datetime1">
              <a:rPr lang="en-US" smtClean="0"/>
              <a:t>8/27/2025</a:t>
            </a:fld>
            <a:endParaRPr lang="en-US"/>
          </a:p>
        </p:txBody>
      </p:sp>
    </p:spTree>
    <p:extLst>
      <p:ext uri="{BB962C8B-B14F-4D97-AF65-F5344CB8AC3E}">
        <p14:creationId xmlns:p14="http://schemas.microsoft.com/office/powerpoint/2010/main" val="319288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7" y="182881"/>
            <a:ext cx="7430044" cy="3246120"/>
          </a:xfrm>
        </p:spPr>
        <p:txBody>
          <a:bodyPr anchor="t" anchorCtr="0">
            <a:noAutofit/>
          </a:bodyPr>
          <a:lstStyle>
            <a:lvl1pPr>
              <a:defRPr sz="56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3418790" y="3611883"/>
            <a:ext cx="4120983" cy="3063237"/>
          </a:xfrm>
        </p:spPr>
        <p:txBody>
          <a:bodyPr anchor="b" anchorCtr="0">
            <a:normAutofit/>
          </a:bodyPr>
          <a:lstStyle>
            <a:lvl1pPr marL="0" indent="0" algn="r">
              <a:buFont typeface="+mj-lt"/>
              <a:buNone/>
              <a:defRPr sz="1400"/>
            </a:lvl1pPr>
            <a:lvl2pPr marL="228594" indent="0" algn="r">
              <a:buFont typeface="+mj-lt"/>
              <a:buNone/>
              <a:defRPr sz="1400"/>
            </a:lvl2pPr>
            <a:lvl3pPr marL="457189" indent="0" algn="r">
              <a:buFont typeface="+mj-lt"/>
              <a:buNone/>
              <a:defRPr sz="1400"/>
            </a:lvl3pPr>
            <a:lvl4pPr marL="685783" indent="0" algn="r">
              <a:buFont typeface="+mj-lt"/>
              <a:buNone/>
              <a:defRPr sz="1400"/>
            </a:lvl4pPr>
            <a:lvl5pPr algn="r">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7683495" y="109728"/>
            <a:ext cx="384048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C7452E47-6DDB-EA53-7FB9-2BA726EB77DA}"/>
              </a:ext>
            </a:extLst>
          </p:cNvPr>
          <p:cNvSpPr>
            <a:spLocks noGrp="1"/>
          </p:cNvSpPr>
          <p:nvPr>
            <p:ph type="pic" sz="quarter" idx="14"/>
          </p:nvPr>
        </p:nvSpPr>
        <p:spPr>
          <a:xfrm>
            <a:off x="7805394" y="886048"/>
            <a:ext cx="4120983" cy="5719034"/>
          </a:xfrm>
          <a:blipFill dpi="0" rotWithShape="1">
            <a:blip r:embed="rId2">
              <a:alphaModFix amt="60000"/>
            </a:blip>
            <a:srcRect/>
            <a:stretch>
              <a:fillRect t="-46"/>
            </a:stretch>
          </a:blipFill>
        </p:spPr>
        <p:txBody>
          <a:bodyPr/>
          <a:lstStyle/>
          <a:p>
            <a:r>
              <a:rPr lang="en-US"/>
              <a:t>Click icon to add picture</a:t>
            </a:r>
          </a:p>
        </p:txBody>
      </p:sp>
      <p:pic>
        <p:nvPicPr>
          <p:cNvPr id="3" name="Graphic 2">
            <a:extLst>
              <a:ext uri="{FF2B5EF4-FFF2-40B4-BE49-F238E27FC236}">
                <a16:creationId xmlns:a16="http://schemas.microsoft.com/office/drawing/2014/main" id="{ADD6C4CC-D005-CA0E-11C2-EC0EC7277C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0461" y="5902452"/>
            <a:ext cx="731520" cy="731520"/>
          </a:xfrm>
          <a:prstGeom prst="rect">
            <a:avLst/>
          </a:prstGeom>
        </p:spPr>
      </p:pic>
    </p:spTree>
    <p:extLst>
      <p:ext uri="{BB962C8B-B14F-4D97-AF65-F5344CB8AC3E}">
        <p14:creationId xmlns:p14="http://schemas.microsoft.com/office/powerpoint/2010/main" val="1417630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2385975"/>
            <a:ext cx="4325112" cy="2454796"/>
          </a:xfrm>
        </p:spPr>
        <p:txBody>
          <a:bodyPr>
            <a:normAutofit/>
          </a:bodyPr>
          <a:lstStyle>
            <a:lvl1pPr>
              <a:defRPr sz="5600"/>
            </a:lvl1pPr>
          </a:lstStyle>
          <a:p>
            <a:r>
              <a:rPr lang="en-US"/>
              <a:t>Click to edit Master title style</a:t>
            </a:r>
          </a:p>
        </p:txBody>
      </p:sp>
      <p:sp>
        <p:nvSpPr>
          <p:cNvPr id="3" name="Date Placeholder 2">
            <a:extLst>
              <a:ext uri="{FF2B5EF4-FFF2-40B4-BE49-F238E27FC236}">
                <a16:creationId xmlns:a16="http://schemas.microsoft.com/office/drawing/2014/main" id="{7EB9051D-F4ED-4EE6-2F1F-2E67035938D8}"/>
              </a:ext>
            </a:extLst>
          </p:cNvPr>
          <p:cNvSpPr>
            <a:spLocks noGrp="1"/>
          </p:cNvSpPr>
          <p:nvPr>
            <p:ph type="dt" sz="half" idx="14"/>
          </p:nvPr>
        </p:nvSpPr>
        <p:spPr/>
        <p:txBody>
          <a:bodyPr/>
          <a:lstStyle/>
          <a:p>
            <a:fld id="{D8614024-C2AB-4708-B187-FC564343BFC5}" type="datetime1">
              <a:rPr lang="en-US" smtClean="0"/>
              <a:t>8/27/2025</a:t>
            </a:fld>
            <a:endParaRPr lang="en-US"/>
          </a:p>
        </p:txBody>
      </p:sp>
      <p:sp>
        <p:nvSpPr>
          <p:cNvPr id="7" name="Footer Placeholder 6">
            <a:extLst>
              <a:ext uri="{FF2B5EF4-FFF2-40B4-BE49-F238E27FC236}">
                <a16:creationId xmlns:a16="http://schemas.microsoft.com/office/drawing/2014/main" id="{EB560304-B220-9740-0823-17F13E1DFD7F}"/>
              </a:ext>
            </a:extLst>
          </p:cNvPr>
          <p:cNvSpPr>
            <a:spLocks noGrp="1"/>
          </p:cNvSpPr>
          <p:nvPr>
            <p:ph type="ftr" sz="quarter" idx="15"/>
          </p:nvPr>
        </p:nvSpPr>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A6D8939A-F7AC-2C38-E1F0-99EA290DC600}"/>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5967195" y="2386584"/>
            <a:ext cx="4325112" cy="2459736"/>
          </a:xfrm>
        </p:spPr>
        <p:txBody>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4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548640"/>
            <a:ext cx="10653579" cy="1132259"/>
          </a:xfrm>
        </p:spPr>
        <p:txBody>
          <a:bodyPr/>
          <a:lstStyle/>
          <a:p>
            <a:r>
              <a:rPr lang="en-US"/>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0034A9E-F2D4-4647-8CED-3936E905748C}" type="datetime1">
              <a:rPr lang="en-US" smtClean="0"/>
              <a:t>8/27/2025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61" y="1715533"/>
            <a:ext cx="10653579" cy="4593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298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2258568"/>
            <a:ext cx="3813048" cy="3557016"/>
          </a:xfrm>
        </p:spPr>
        <p:txBody>
          <a:bodyPr>
            <a:normAutofit/>
          </a:bodyPr>
          <a:lstStyle>
            <a:lvl1pPr>
              <a:defRPr sz="5600"/>
            </a:lvl1pPr>
          </a:lstStyle>
          <a:p>
            <a:r>
              <a:rPr lang="en-US"/>
              <a:t>Click to edit Master title style</a:t>
            </a:r>
          </a:p>
        </p:txBody>
      </p:sp>
      <p:sp>
        <p:nvSpPr>
          <p:cNvPr id="4" name="Date Placeholder 3">
            <a:extLst>
              <a:ext uri="{FF2B5EF4-FFF2-40B4-BE49-F238E27FC236}">
                <a16:creationId xmlns:a16="http://schemas.microsoft.com/office/drawing/2014/main" id="{E9A6E205-DD57-FBC4-5DED-E99550EF4165}"/>
              </a:ext>
            </a:extLst>
          </p:cNvPr>
          <p:cNvSpPr>
            <a:spLocks noGrp="1"/>
          </p:cNvSpPr>
          <p:nvPr>
            <p:ph type="dt" sz="half" idx="14"/>
          </p:nvPr>
        </p:nvSpPr>
        <p:spPr/>
        <p:txBody>
          <a:bodyPr/>
          <a:lstStyle/>
          <a:p>
            <a:fld id="{5595A4CD-3E4D-467F-A632-E22A4549133E}" type="datetime1">
              <a:rPr lang="en-US" smtClean="0"/>
              <a:t>8/27/2025</a:t>
            </a:fld>
            <a:endParaRPr lang="en-US"/>
          </a:p>
        </p:txBody>
      </p:sp>
      <p:sp>
        <p:nvSpPr>
          <p:cNvPr id="5" name="Footer Placeholder 4">
            <a:extLst>
              <a:ext uri="{FF2B5EF4-FFF2-40B4-BE49-F238E27FC236}">
                <a16:creationId xmlns:a16="http://schemas.microsoft.com/office/drawing/2014/main" id="{184B512B-D856-A4D7-B029-66A5D5390F56}"/>
              </a:ext>
            </a:extLst>
          </p:cNvPr>
          <p:cNvSpPr>
            <a:spLocks noGrp="1"/>
          </p:cNvSpPr>
          <p:nvPr>
            <p:ph type="ftr" sz="quarter" idx="15"/>
          </p:nvPr>
        </p:nvSpPr>
        <p:spPr>
          <a:xfrm>
            <a:off x="5519739" y="110364"/>
            <a:ext cx="5303520" cy="365125"/>
          </a:xfrm>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E560A97A-5A12-4677-BCBD-51459685557D}"/>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9" y="2254249"/>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580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6" y="1537854"/>
            <a:ext cx="4145583" cy="4638825"/>
          </a:xfrm>
        </p:spPr>
        <p:txBody>
          <a:bodyPr>
            <a:normAutofit/>
          </a:bodyPr>
          <a:lstStyle>
            <a:lvl1pPr>
              <a:defRPr sz="5600"/>
            </a:lvl1pPr>
          </a:lstStyle>
          <a:p>
            <a:r>
              <a:rPr lang="en-US"/>
              <a:t>Click to edit Master title style</a:t>
            </a:r>
          </a:p>
        </p:txBody>
      </p:sp>
      <p:sp>
        <p:nvSpPr>
          <p:cNvPr id="3" name="Date Placeholder 2">
            <a:extLst>
              <a:ext uri="{FF2B5EF4-FFF2-40B4-BE49-F238E27FC236}">
                <a16:creationId xmlns:a16="http://schemas.microsoft.com/office/drawing/2014/main" id="{1C01A47F-D821-7876-3381-2937FE3E547B}"/>
              </a:ext>
            </a:extLst>
          </p:cNvPr>
          <p:cNvSpPr>
            <a:spLocks noGrp="1"/>
          </p:cNvSpPr>
          <p:nvPr>
            <p:ph type="dt" sz="half" idx="14"/>
          </p:nvPr>
        </p:nvSpPr>
        <p:spPr/>
        <p:txBody>
          <a:bodyPr/>
          <a:lstStyle/>
          <a:p>
            <a:fld id="{254066A9-6336-4B97-B4D9-3A38AC83B347}" type="datetime1">
              <a:rPr lang="en-US" smtClean="0"/>
              <a:t>8/27/2025</a:t>
            </a:fld>
            <a:endParaRPr lang="en-US"/>
          </a:p>
        </p:txBody>
      </p:sp>
      <p:sp>
        <p:nvSpPr>
          <p:cNvPr id="7" name="Footer Placeholder 6">
            <a:extLst>
              <a:ext uri="{FF2B5EF4-FFF2-40B4-BE49-F238E27FC236}">
                <a16:creationId xmlns:a16="http://schemas.microsoft.com/office/drawing/2014/main" id="{3CC02357-BEAA-E8CA-E970-6C1EFE4BC11C}"/>
              </a:ext>
            </a:extLst>
          </p:cNvPr>
          <p:cNvSpPr>
            <a:spLocks noGrp="1"/>
          </p:cNvSpPr>
          <p:nvPr>
            <p:ph type="ftr" sz="quarter" idx="15"/>
          </p:nvPr>
        </p:nvSpPr>
        <p:spPr>
          <a:xfrm>
            <a:off x="5519737" y="109728"/>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7F79E63C-8932-DE7E-9CD9-7BDEC967CCFC}"/>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9"/>
            <a:ext cx="5681663" cy="4818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32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877456"/>
            <a:ext cx="4142232" cy="4940661"/>
          </a:xfrm>
        </p:spPr>
        <p:txBody>
          <a:bodyPr>
            <a:normAutofit/>
          </a:bodyPr>
          <a:lstStyle>
            <a:lvl1pPr>
              <a:defRPr sz="5600"/>
            </a:lvl1pPr>
          </a:lstStyle>
          <a:p>
            <a:r>
              <a:rPr lang="en-US"/>
              <a:t>Click to edit Master title style</a:t>
            </a:r>
          </a:p>
        </p:txBody>
      </p:sp>
      <p:sp>
        <p:nvSpPr>
          <p:cNvPr id="3" name="Date Placeholder 2">
            <a:extLst>
              <a:ext uri="{FF2B5EF4-FFF2-40B4-BE49-F238E27FC236}">
                <a16:creationId xmlns:a16="http://schemas.microsoft.com/office/drawing/2014/main" id="{1B790955-8D95-9784-B4EA-C7C09D75A0B4}"/>
              </a:ext>
            </a:extLst>
          </p:cNvPr>
          <p:cNvSpPr>
            <a:spLocks noGrp="1"/>
          </p:cNvSpPr>
          <p:nvPr>
            <p:ph type="dt" sz="half" idx="14"/>
          </p:nvPr>
        </p:nvSpPr>
        <p:spPr/>
        <p:txBody>
          <a:bodyPr/>
          <a:lstStyle/>
          <a:p>
            <a:fld id="{851E1075-75A6-436D-9F99-5D7CCC3AC73F}" type="datetime1">
              <a:rPr lang="en-US" smtClean="0"/>
              <a:t>8/27/2025</a:t>
            </a:fld>
            <a:endParaRPr lang="en-US"/>
          </a:p>
        </p:txBody>
      </p:sp>
      <p:sp>
        <p:nvSpPr>
          <p:cNvPr id="7" name="Footer Placeholder 6">
            <a:extLst>
              <a:ext uri="{FF2B5EF4-FFF2-40B4-BE49-F238E27FC236}">
                <a16:creationId xmlns:a16="http://schemas.microsoft.com/office/drawing/2014/main" id="{60F7A256-B5DD-AEAE-EEC2-A058A7A3A1C0}"/>
              </a:ext>
            </a:extLst>
          </p:cNvPr>
          <p:cNvSpPr>
            <a:spLocks noGrp="1"/>
          </p:cNvSpPr>
          <p:nvPr>
            <p:ph type="ftr" sz="quarter" idx="15"/>
          </p:nvPr>
        </p:nvSpPr>
        <p:spPr>
          <a:xfrm>
            <a:off x="5522912" y="109728"/>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8F95F3F2-351A-F793-9D92-1C0F2F54D066}"/>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4" y="877457"/>
            <a:ext cx="6159500" cy="5390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727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903250"/>
            <a:ext cx="3494315" cy="5719639"/>
          </a:xfrm>
        </p:spPr>
        <p:txBody>
          <a:bodyPr>
            <a:normAutofit/>
          </a:bodyPr>
          <a:lstStyle>
            <a:lvl1pPr>
              <a:defRPr sz="5600"/>
            </a:lvl1pPr>
          </a:lstStyle>
          <a:p>
            <a:r>
              <a:rPr lang="en-US"/>
              <a:t>Click to edit Master title style</a:t>
            </a:r>
          </a:p>
        </p:txBody>
      </p:sp>
      <p:sp>
        <p:nvSpPr>
          <p:cNvPr id="3" name="Date Placeholder 2">
            <a:extLst>
              <a:ext uri="{FF2B5EF4-FFF2-40B4-BE49-F238E27FC236}">
                <a16:creationId xmlns:a16="http://schemas.microsoft.com/office/drawing/2014/main" id="{E39A45F9-D752-7EB2-0FD4-546577BB91A5}"/>
              </a:ext>
            </a:extLst>
          </p:cNvPr>
          <p:cNvSpPr>
            <a:spLocks noGrp="1"/>
          </p:cNvSpPr>
          <p:nvPr>
            <p:ph type="dt" sz="half" idx="14"/>
          </p:nvPr>
        </p:nvSpPr>
        <p:spPr/>
        <p:txBody>
          <a:bodyPr/>
          <a:lstStyle/>
          <a:p>
            <a:fld id="{8FBCC299-E804-4C8D-B09B-D62E8FD902E3}" type="datetime1">
              <a:rPr lang="en-US" smtClean="0"/>
              <a:t>8/27/2025</a:t>
            </a:fld>
            <a:endParaRPr lang="en-US"/>
          </a:p>
        </p:txBody>
      </p:sp>
      <p:sp>
        <p:nvSpPr>
          <p:cNvPr id="7" name="Footer Placeholder 6">
            <a:extLst>
              <a:ext uri="{FF2B5EF4-FFF2-40B4-BE49-F238E27FC236}">
                <a16:creationId xmlns:a16="http://schemas.microsoft.com/office/drawing/2014/main" id="{DAB751DE-CFA1-0605-E728-7DD2ABD975A0}"/>
              </a:ext>
            </a:extLst>
          </p:cNvPr>
          <p:cNvSpPr>
            <a:spLocks noGrp="1"/>
          </p:cNvSpPr>
          <p:nvPr>
            <p:ph type="ftr" sz="quarter" idx="15"/>
          </p:nvPr>
        </p:nvSpPr>
        <p:spPr>
          <a:xfrm>
            <a:off x="4504267" y="109728"/>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2A40E780-F825-EA94-5452-0063FF735746}"/>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903249"/>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70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91669"/>
            <a:ext cx="11946699" cy="1463040"/>
          </a:xfrm>
        </p:spPr>
        <p:txBody>
          <a:bodyPr>
            <a:normAutofit/>
          </a:bodyPr>
          <a:lstStyle>
            <a:lvl1pPr>
              <a:defRPr sz="5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3017520" y="2103120"/>
            <a:ext cx="9038907" cy="40611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39A45F9-D752-7EB2-0FD4-546577BB91A5}"/>
              </a:ext>
            </a:extLst>
          </p:cNvPr>
          <p:cNvSpPr>
            <a:spLocks noGrp="1"/>
          </p:cNvSpPr>
          <p:nvPr>
            <p:ph type="dt" sz="half" idx="14"/>
          </p:nvPr>
        </p:nvSpPr>
        <p:spPr>
          <a:xfrm>
            <a:off x="139035" y="6400800"/>
            <a:ext cx="2103120" cy="365125"/>
          </a:xfrm>
        </p:spPr>
        <p:txBody>
          <a:bodyPr/>
          <a:lstStyle/>
          <a:p>
            <a:fld id="{997E86B6-4610-44EC-80FE-E376AFB9A87E}" type="datetime1">
              <a:rPr lang="en-US" smtClean="0"/>
              <a:t>8/27/2025</a:t>
            </a:fld>
            <a:endParaRPr lang="en-US"/>
          </a:p>
        </p:txBody>
      </p:sp>
      <p:sp>
        <p:nvSpPr>
          <p:cNvPr id="7" name="Footer Placeholder 6">
            <a:extLst>
              <a:ext uri="{FF2B5EF4-FFF2-40B4-BE49-F238E27FC236}">
                <a16:creationId xmlns:a16="http://schemas.microsoft.com/office/drawing/2014/main" id="{DAB751DE-CFA1-0605-E728-7DD2ABD975A0}"/>
              </a:ext>
            </a:extLst>
          </p:cNvPr>
          <p:cNvSpPr>
            <a:spLocks noGrp="1"/>
          </p:cNvSpPr>
          <p:nvPr>
            <p:ph type="ftr" sz="quarter" idx="15"/>
          </p:nvPr>
        </p:nvSpPr>
        <p:spPr>
          <a:xfrm>
            <a:off x="3017519" y="6400800"/>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2A40E780-F825-EA94-5452-0063FF735746}"/>
              </a:ext>
            </a:extLst>
          </p:cNvPr>
          <p:cNvSpPr>
            <a:spLocks noGrp="1"/>
          </p:cNvSpPr>
          <p:nvPr>
            <p:ph type="sldNum" sz="quarter" idx="16"/>
          </p:nvPr>
        </p:nvSpPr>
        <p:spPr>
          <a:xfrm>
            <a:off x="11627221" y="6400800"/>
            <a:ext cx="429207" cy="365125"/>
          </a:xfrm>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418863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77730"/>
            <a:ext cx="7424413" cy="1925391"/>
          </a:xfrm>
        </p:spPr>
        <p:txBody>
          <a:bodyPr anchor="t" anchorCtr="0"/>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9729" y="2103121"/>
            <a:ext cx="10653579" cy="4593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8287D3-A6CF-2D6B-CFA8-43427B98AF81}"/>
              </a:ext>
            </a:extLst>
          </p:cNvPr>
          <p:cNvSpPr>
            <a:spLocks noGrp="1"/>
          </p:cNvSpPr>
          <p:nvPr>
            <p:ph type="dt" sz="half" idx="10"/>
          </p:nvPr>
        </p:nvSpPr>
        <p:spPr>
          <a:xfrm>
            <a:off x="139035" y="6400800"/>
            <a:ext cx="3494315" cy="365125"/>
          </a:xfrm>
        </p:spPr>
        <p:txBody>
          <a:bodyPr/>
          <a:lstStyle/>
          <a:p>
            <a:fld id="{FAD630FC-B722-4E2B-AE0F-4EAEE8379303}" type="datetime1">
              <a:rPr lang="en-US" smtClean="0"/>
              <a:t>8/27/2025</a:t>
            </a:fld>
            <a:endParaRPr lang="en-US"/>
          </a:p>
        </p:txBody>
      </p:sp>
      <p:sp>
        <p:nvSpPr>
          <p:cNvPr id="8" name="Footer Placeholder 7">
            <a:extLst>
              <a:ext uri="{FF2B5EF4-FFF2-40B4-BE49-F238E27FC236}">
                <a16:creationId xmlns:a16="http://schemas.microsoft.com/office/drawing/2014/main" id="{AC33E464-5FDA-8579-C0D4-F4D835A4C38E}"/>
              </a:ext>
            </a:extLst>
          </p:cNvPr>
          <p:cNvSpPr>
            <a:spLocks noGrp="1"/>
          </p:cNvSpPr>
          <p:nvPr>
            <p:ph type="ftr" sz="quarter" idx="11"/>
          </p:nvPr>
        </p:nvSpPr>
        <p:spPr>
          <a:xfrm>
            <a:off x="5967195" y="6400800"/>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79BCD62E-41B6-3326-68D7-BB473795F307}"/>
              </a:ext>
            </a:extLst>
          </p:cNvPr>
          <p:cNvSpPr>
            <a:spLocks noGrp="1"/>
          </p:cNvSpPr>
          <p:nvPr>
            <p:ph type="sldNum" sz="quarter" idx="12"/>
          </p:nvPr>
        </p:nvSpPr>
        <p:spPr>
          <a:xfrm>
            <a:off x="11627221" y="6400800"/>
            <a:ext cx="429207" cy="365125"/>
          </a:xfrm>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153234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914400"/>
            <a:ext cx="10653579" cy="1132259"/>
          </a:xfrm>
        </p:spPr>
        <p:txBody>
          <a:bodyPr anchor="t" anchorCtr="0"/>
          <a:lstStyle/>
          <a:p>
            <a:r>
              <a:rPr lang="en-US"/>
              <a:t>Click to edit Master title style</a:t>
            </a:r>
          </a:p>
        </p:txBody>
      </p:sp>
      <p:sp>
        <p:nvSpPr>
          <p:cNvPr id="7" name="Date Placeholder 6">
            <a:extLst>
              <a:ext uri="{FF2B5EF4-FFF2-40B4-BE49-F238E27FC236}">
                <a16:creationId xmlns:a16="http://schemas.microsoft.com/office/drawing/2014/main" id="{75036904-F662-81D4-EC3E-98A339AB5B03}"/>
              </a:ext>
            </a:extLst>
          </p:cNvPr>
          <p:cNvSpPr>
            <a:spLocks noGrp="1"/>
          </p:cNvSpPr>
          <p:nvPr>
            <p:ph type="dt" sz="half" idx="10"/>
          </p:nvPr>
        </p:nvSpPr>
        <p:spPr/>
        <p:txBody>
          <a:bodyPr/>
          <a:lstStyle/>
          <a:p>
            <a:fld id="{AC56272A-A6AD-4529-9654-D4F1A4DBB99D}" type="datetime1">
              <a:rPr lang="en-US" smtClean="0"/>
              <a:t>8/27/2025</a:t>
            </a:fld>
            <a:endParaRPr lang="en-US"/>
          </a:p>
        </p:txBody>
      </p:sp>
      <p:sp>
        <p:nvSpPr>
          <p:cNvPr id="8" name="Footer Placeholder 7">
            <a:extLst>
              <a:ext uri="{FF2B5EF4-FFF2-40B4-BE49-F238E27FC236}">
                <a16:creationId xmlns:a16="http://schemas.microsoft.com/office/drawing/2014/main" id="{739F62FF-05FD-17D2-94BE-8377FF9814BF}"/>
              </a:ext>
            </a:extLst>
          </p:cNvPr>
          <p:cNvSpPr>
            <a:spLocks noGrp="1"/>
          </p:cNvSpPr>
          <p:nvPr>
            <p:ph type="ftr" sz="quarter" idx="11"/>
          </p:nvPr>
        </p:nvSpPr>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1B1AA94D-AED3-3863-7A5D-E3F60EBB6CA7}"/>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9729" y="2103121"/>
            <a:ext cx="10653579" cy="4593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133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945812" y="947244"/>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blip>
            <a:srcRect/>
            <a:stretch>
              <a:fillRect/>
            </a:stretch>
          </a:blipFill>
        </p:spPr>
        <p:txBody>
          <a:bodyPr/>
          <a:lstStyle/>
          <a:p>
            <a:r>
              <a:rPr lang="en-US"/>
              <a:t>Click icon to add picture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948136" y="109728"/>
            <a:ext cx="5303520" cy="365125"/>
          </a:xfrm>
        </p:spPr>
        <p:txBody>
          <a:bodyPr/>
          <a:lstStyle/>
          <a:p>
            <a:r>
              <a:rPr lang="en-US"/>
              <a:t>Shaping the future of our industry</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945811" y="2137464"/>
            <a:ext cx="6071616" cy="4489704"/>
          </a:xfrm>
        </p:spPr>
        <p:txBody>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517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908400"/>
            <a:ext cx="6135624" cy="1143000"/>
          </a:xfrm>
        </p:spPr>
        <p:txBody>
          <a:bodyPr anchor="b"/>
          <a:lstStyle/>
          <a:p>
            <a:r>
              <a:rPr lang="en-US"/>
              <a:t>Click to edit Master title style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37160" y="109728"/>
            <a:ext cx="3494315" cy="365125"/>
          </a:xfrm>
        </p:spPr>
        <p:txBody>
          <a:bodyPr/>
          <a:lstStyle/>
          <a:p>
            <a:fld id="{1D0BED44-D33C-4BC0-82AE-03CCEC84E23C}" type="datetime1">
              <a:rPr lang="en-US" smtClean="0"/>
              <a:t>8/27/2025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109728"/>
            <a:ext cx="2805405" cy="365125"/>
          </a:xfrm>
        </p:spPr>
        <p:txBody>
          <a:bodyPr/>
          <a:lstStyle/>
          <a:p>
            <a:r>
              <a:rPr lang="en-US"/>
              <a:t>Shaping the future of our industry</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842160" y="10972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728" y="218856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1182458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63551" y="829703"/>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blip>
            <a:srcRect/>
            <a:stretch>
              <a:fillRect/>
            </a:stretch>
          </a:blipFill>
        </p:spPr>
        <p:txBody>
          <a:bodyPr/>
          <a:lstStyle/>
          <a:p>
            <a:r>
              <a:rPr lang="en-US"/>
              <a:t>Click icon to add picture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163551" y="109728"/>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163551" y="1890407"/>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37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86977" y="1129555"/>
            <a:ext cx="4361688" cy="3475236"/>
          </a:xfrm>
        </p:spPr>
        <p:txBody>
          <a:bodyPr anchor="b">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86979" y="4731337"/>
            <a:ext cx="4206240" cy="1184585"/>
          </a:xfrm>
        </p:spPr>
        <p:txBody>
          <a:bodyPr anchor="t">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p>
            <a:r>
              <a:rPr lang="en-US"/>
              <a:t>Click icon to add picture</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686976" y="109728"/>
            <a:ext cx="4846320" cy="365125"/>
          </a:xfrm>
        </p:spPr>
        <p:txBody>
          <a:bodyPr/>
          <a:lstStyle/>
          <a:p>
            <a:r>
              <a:rPr lang="en-US"/>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686977" y="6413863"/>
            <a:ext cx="1707625" cy="365125"/>
          </a:xfrm>
        </p:spPr>
        <p:txBody>
          <a:bodyPr/>
          <a:lstStyle>
            <a:lvl1pPr>
              <a:defRPr>
                <a:solidFill>
                  <a:schemeClr val="tx1"/>
                </a:solidFill>
                <a:effectLst/>
              </a:defRPr>
            </a:lvl1pPr>
          </a:lstStyle>
          <a:p>
            <a:fld id="{6D6D19A8-E804-40EF-8EF8-3AF40804D535}" type="datetime1">
              <a:rPr lang="en-US" smtClean="0"/>
              <a:t>8/27/2025</a:t>
            </a:fld>
            <a:endParaRPr lang="en-US"/>
          </a:p>
        </p:txBody>
      </p:sp>
    </p:spTree>
    <p:extLst>
      <p:ext uri="{BB962C8B-B14F-4D97-AF65-F5344CB8AC3E}">
        <p14:creationId xmlns:p14="http://schemas.microsoft.com/office/powerpoint/2010/main" val="3396028033"/>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799723"/>
            <a:ext cx="6858000" cy="932688"/>
          </a:xfrm>
        </p:spPr>
        <p:txBody>
          <a:bodyPr anchor="b"/>
          <a:lstStyle/>
          <a:p>
            <a:r>
              <a:rPr lang="en-US"/>
              <a:t>Click to edit Master title style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37160" y="109728"/>
            <a:ext cx="3494315" cy="365125"/>
          </a:xfrm>
        </p:spPr>
        <p:txBody>
          <a:bodyPr/>
          <a:lstStyle/>
          <a:p>
            <a:fld id="{4AD230D4-27F1-4CA8-A3FF-2F2EEFBBF8FF}" type="datetime1">
              <a:rPr lang="en-US" smtClean="0"/>
              <a:t>8/27/2025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800" y="109728"/>
            <a:ext cx="2805405" cy="365125"/>
          </a:xfrm>
        </p:spPr>
        <p:txBody>
          <a:bodyPr/>
          <a:lstStyle/>
          <a:p>
            <a:r>
              <a:rPr lang="en-US"/>
              <a:t>Shaping the future of our industry</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511001" y="10972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728" y="1860427"/>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4063264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738675" y="83916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blip>
            <a:srcRect/>
            <a:stretch>
              <a:fillRect/>
            </a:stretch>
          </a:blipFill>
        </p:spPr>
        <p:txBody>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764085" y="109728"/>
            <a:ext cx="475488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738611" y="2467805"/>
            <a:ext cx="4362451" cy="4095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86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863127"/>
            <a:ext cx="4361688" cy="1527048"/>
          </a:xfrm>
        </p:spPr>
        <p:txBody>
          <a:bodyPr anchor="b"/>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37159" y="109728"/>
            <a:ext cx="4663440" cy="365125"/>
          </a:xfrm>
        </p:spPr>
        <p:txBody>
          <a:bodyPr/>
          <a:lstStyle>
            <a:lvl1pPr>
              <a:defRPr>
                <a:solidFill>
                  <a:schemeClr val="tx1"/>
                </a:solidFill>
                <a:effectLst/>
              </a:defRPr>
            </a:lvl1p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5"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30" y="2492689"/>
            <a:ext cx="4360863" cy="4095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29305798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47932" y="814715"/>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blip>
            <a:srcRect/>
            <a:stretch>
              <a:fillRect/>
            </a:stretch>
          </a:blipFill>
        </p:spPr>
        <p:txBody>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647931" y="109728"/>
            <a:ext cx="48463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55214" y="10972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647933" y="1875419"/>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531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799723"/>
            <a:ext cx="4572000" cy="932688"/>
          </a:xfrm>
        </p:spPr>
        <p:txBody>
          <a:bodyPr anchor="b"/>
          <a:lstStyle>
            <a:lvl1pPr>
              <a:defRPr sz="32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37159" y="109728"/>
            <a:ext cx="5029200" cy="365125"/>
          </a:xfrm>
        </p:spPr>
        <p:txBody>
          <a:bodyPr/>
          <a:lstStyle>
            <a:lvl1pPr>
              <a:defRPr>
                <a:solidFill>
                  <a:schemeClr val="tx1"/>
                </a:solidFill>
                <a:effectLst/>
              </a:defRPr>
            </a:lvl1p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5351090"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28" y="1860427"/>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3724324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28483" y="844839"/>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p>
            <a:r>
              <a:rPr lang="en-US"/>
              <a:t>Click icon to add picture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7728483" y="109728"/>
            <a:ext cx="3840480" cy="365125"/>
          </a:xfrm>
        </p:spPr>
        <p:txBody>
          <a:bodyPr/>
          <a:lstStyle/>
          <a:p>
            <a:r>
              <a:rPr lang="en-US"/>
              <a:t>Shaping the future of our industry</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655214" y="10972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728611" y="2474402"/>
            <a:ext cx="3401568" cy="4095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670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844839"/>
            <a:ext cx="3401568" cy="1527048"/>
          </a:xfrm>
        </p:spPr>
        <p:txBody>
          <a:bodyPr anchor="b">
            <a:normAutofit/>
          </a:bodyPr>
          <a:lstStyle>
            <a:lvl1pPr>
              <a:defRPr sz="32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09727" y="109728"/>
            <a:ext cx="3931920" cy="365125"/>
          </a:xfrm>
        </p:spPr>
        <p:txBody>
          <a:bodyPr/>
          <a:lstStyle>
            <a:lvl1pPr>
              <a:defRPr>
                <a:solidFill>
                  <a:schemeClr val="tx1"/>
                </a:solidFill>
                <a:effectLst/>
              </a:defRPr>
            </a:lvl1p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183947"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28" y="2474402"/>
            <a:ext cx="3401568" cy="4095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1189132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885915"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885913" y="109728"/>
            <a:ext cx="365760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885915" y="3099816"/>
            <a:ext cx="3273552" cy="2953512"/>
          </a:xfrm>
        </p:spPr>
        <p:txBody>
          <a:bodyPr>
            <a:normAutofit/>
          </a:bodyPr>
          <a:lstStyle>
            <a:lvl1pPr marL="0" indent="0">
              <a:buNone/>
              <a:defRPr sz="1400"/>
            </a:lvl1pPr>
            <a:lvl2pPr marL="228594" indent="0">
              <a:buNone/>
              <a:defRPr sz="1400"/>
            </a:lvl2pPr>
            <a:lvl3pPr marL="457189" indent="0">
              <a:buNone/>
              <a:defRPr sz="1400"/>
            </a:lvl3pPr>
            <a:lvl4pPr marL="685783" indent="0">
              <a:buNone/>
              <a:defRPr sz="1400"/>
            </a:lvl4pPr>
            <a:lvl5pPr marL="914377"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9197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91440" y="4840817"/>
            <a:ext cx="3739896" cy="1390331"/>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blip>
            <a:srcRect/>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840817"/>
            <a:ext cx="6400800" cy="1390331"/>
          </a:xfrm>
        </p:spPr>
        <p:txBody>
          <a:bodyPr>
            <a:noAutofit/>
          </a:bodyPr>
          <a:lstStyle>
            <a:lvl1pPr marL="0" indent="0">
              <a:buFont typeface="Arial" panose="020B0604020202020204" pitchFamily="34" charset="0"/>
              <a:buNone/>
              <a:defRPr sz="1400"/>
            </a:lvl1pPr>
            <a:lvl2pPr marL="228594" indent="0">
              <a:buFont typeface="Arial" panose="020B0604020202020204" pitchFamily="34" charset="0"/>
              <a:buNone/>
              <a:defRPr sz="1400"/>
            </a:lvl2pPr>
            <a:lvl3pPr marL="457189" indent="0">
              <a:buFont typeface="Arial" panose="020B0604020202020204" pitchFamily="34" charset="0"/>
              <a:buNone/>
              <a:defRPr sz="1400"/>
            </a:lvl3pPr>
            <a:lvl4pPr marL="685783" indent="0">
              <a:buFont typeface="Arial" panose="020B0604020202020204" pitchFamily="34" charset="0"/>
              <a:buNone/>
              <a:defRPr sz="1400"/>
            </a:lvl4pPr>
            <a:lvl5pPr marL="914377"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15407-9413-1DA9-E036-72552D7812A1}"/>
              </a:ext>
            </a:extLst>
          </p:cNvPr>
          <p:cNvSpPr>
            <a:spLocks noGrp="1"/>
          </p:cNvSpPr>
          <p:nvPr>
            <p:ph type="dt" sz="half" idx="15"/>
          </p:nvPr>
        </p:nvSpPr>
        <p:spPr>
          <a:xfrm>
            <a:off x="139035" y="6400800"/>
            <a:ext cx="3494315" cy="365125"/>
          </a:xfrm>
        </p:spPr>
        <p:txBody>
          <a:bodyPr/>
          <a:lstStyle/>
          <a:p>
            <a:fld id="{4861F8A4-A550-495E-B098-17B8D646590D}" type="datetime1">
              <a:rPr lang="en-US" smtClean="0"/>
              <a:t>8/27/2025</a:t>
            </a:fld>
            <a:endParaRPr lang="en-US"/>
          </a:p>
        </p:txBody>
      </p:sp>
      <p:sp>
        <p:nvSpPr>
          <p:cNvPr id="9" name="Footer Placeholder 8">
            <a:extLst>
              <a:ext uri="{FF2B5EF4-FFF2-40B4-BE49-F238E27FC236}">
                <a16:creationId xmlns:a16="http://schemas.microsoft.com/office/drawing/2014/main" id="{08869B91-F1A8-E5E1-0E1C-4AA458DBB267}"/>
              </a:ext>
            </a:extLst>
          </p:cNvPr>
          <p:cNvSpPr>
            <a:spLocks noGrp="1"/>
          </p:cNvSpPr>
          <p:nvPr>
            <p:ph type="ftr" sz="quarter" idx="16"/>
          </p:nvPr>
        </p:nvSpPr>
        <p:spPr>
          <a:xfrm>
            <a:off x="5349239" y="6400800"/>
            <a:ext cx="5303520" cy="365125"/>
          </a:xfrm>
        </p:spPr>
        <p:txBody>
          <a:bodyPr/>
          <a:lstStyle/>
          <a:p>
            <a:r>
              <a:rPr lang="en-US"/>
              <a:t>Shaping the future of our industry</a:t>
            </a:r>
          </a:p>
        </p:txBody>
      </p:sp>
      <p:sp>
        <p:nvSpPr>
          <p:cNvPr id="10" name="Slide Number Placeholder 9">
            <a:extLst>
              <a:ext uri="{FF2B5EF4-FFF2-40B4-BE49-F238E27FC236}">
                <a16:creationId xmlns:a16="http://schemas.microsoft.com/office/drawing/2014/main" id="{18D6E046-2804-51F2-8BA7-5C8B18490A53}"/>
              </a:ext>
            </a:extLst>
          </p:cNvPr>
          <p:cNvSpPr>
            <a:spLocks noGrp="1"/>
          </p:cNvSpPr>
          <p:nvPr>
            <p:ph type="sldNum" sz="quarter" idx="17"/>
          </p:nvPr>
        </p:nvSpPr>
        <p:spPr>
          <a:xfrm>
            <a:off x="11627221" y="6400800"/>
            <a:ext cx="429207" cy="365125"/>
          </a:xfrm>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603830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3976343"/>
            <a:ext cx="2953619"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3976341"/>
            <a:ext cx="7772400" cy="2240280"/>
          </a:xfrm>
        </p:spPr>
        <p:txBody>
          <a:bodyPr>
            <a:noAutofit/>
          </a:bodyPr>
          <a:lstStyle>
            <a:lvl1pPr marL="0" indent="0">
              <a:buFont typeface="Arial" panose="020B0604020202020204" pitchFamily="34" charset="0"/>
              <a:buNone/>
              <a:defRPr sz="1400"/>
            </a:lvl1pPr>
            <a:lvl2pPr marL="228594" indent="0">
              <a:buFont typeface="Arial" panose="020B0604020202020204" pitchFamily="34" charset="0"/>
              <a:buNone/>
              <a:defRPr sz="1400"/>
            </a:lvl2pPr>
            <a:lvl3pPr marL="457189" indent="0">
              <a:buFont typeface="Arial" panose="020B0604020202020204" pitchFamily="34" charset="0"/>
              <a:buNone/>
              <a:defRPr sz="1400"/>
            </a:lvl3pPr>
            <a:lvl4pPr marL="685783" indent="0">
              <a:buFont typeface="Arial" panose="020B0604020202020204" pitchFamily="34" charset="0"/>
              <a:buNone/>
              <a:defRPr sz="1400"/>
            </a:lvl4pPr>
            <a:lvl5pPr marL="914377"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00800"/>
            <a:ext cx="3494315" cy="365125"/>
          </a:xfrm>
        </p:spPr>
        <p:txBody>
          <a:bodyPr/>
          <a:lstStyle/>
          <a:p>
            <a:fld id="{42833966-1C27-49A9-BF68-AEEF42304B98}" type="datetime1">
              <a:rPr lang="en-US" smtClean="0"/>
              <a:t>8/27/2025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3977639" y="6400800"/>
            <a:ext cx="53035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55214" y="6400800"/>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4933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88460"/>
            <a:ext cx="4654296" cy="3739896"/>
          </a:xfrm>
        </p:spPr>
        <p:txBody>
          <a:bodyPr anchor="t">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4873752"/>
            <a:ext cx="4206240" cy="1380744"/>
          </a:xfrm>
        </p:spPr>
        <p:txBody>
          <a:bodyPr anchor="b">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8467" y="6400800"/>
            <a:ext cx="1645920" cy="365125"/>
          </a:xfrm>
        </p:spPr>
        <p:txBody>
          <a:bodyPr/>
          <a:lstStyle/>
          <a:p>
            <a:fld id="{6C465929-F863-43BF-8BF8-3E35F2D5AEED}" type="datetime1">
              <a:rPr lang="en-US" smtClean="0"/>
              <a:t>8/27/2025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00800"/>
            <a:ext cx="265176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5017577" y="6400800"/>
            <a:ext cx="429207" cy="365125"/>
          </a:xfrm>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382894371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914400"/>
            <a:ext cx="2953619" cy="1892808"/>
          </a:xfrm>
        </p:spPr>
        <p:txBody>
          <a:bodyPr anchor="t">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8F3D91B2-1947-F009-53AF-CA2BE8769C5D}"/>
              </a:ext>
            </a:extLst>
          </p:cNvPr>
          <p:cNvSpPr>
            <a:spLocks noGrp="1"/>
          </p:cNvSpPr>
          <p:nvPr>
            <p:ph type="dt" sz="half" idx="15"/>
          </p:nvPr>
        </p:nvSpPr>
        <p:spPr/>
        <p:txBody>
          <a:bodyPr/>
          <a:lstStyle/>
          <a:p>
            <a:fld id="{29A8E7AA-5AA8-48D8-857B-F7B6971F0AFF}" type="datetime1">
              <a:rPr lang="en-US" smtClean="0"/>
              <a:t>8/27/2025</a:t>
            </a:fld>
            <a:endParaRPr lang="en-US"/>
          </a:p>
        </p:txBody>
      </p:sp>
      <p:sp>
        <p:nvSpPr>
          <p:cNvPr id="4" name="Footer Placeholder 3">
            <a:extLst>
              <a:ext uri="{FF2B5EF4-FFF2-40B4-BE49-F238E27FC236}">
                <a16:creationId xmlns:a16="http://schemas.microsoft.com/office/drawing/2014/main" id="{F95FC093-7A59-0C22-FCDE-3B3F3C844F5D}"/>
              </a:ext>
            </a:extLst>
          </p:cNvPr>
          <p:cNvSpPr>
            <a:spLocks noGrp="1"/>
          </p:cNvSpPr>
          <p:nvPr>
            <p:ph type="ftr" sz="quarter" idx="16"/>
          </p:nvPr>
        </p:nvSpPr>
        <p:spPr>
          <a:xfrm>
            <a:off x="3977639" y="109728"/>
            <a:ext cx="530352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482E3CA5-C843-86E9-EDAF-8E8D75DC76B5}"/>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914400"/>
            <a:ext cx="7772400" cy="2240280"/>
          </a:xfrm>
        </p:spPr>
        <p:txBody>
          <a:bodyPr>
            <a:noAutofit/>
          </a:bodyPr>
          <a:lstStyle>
            <a:lvl1pPr marL="0" indent="0">
              <a:buFont typeface="Arial" panose="020B0604020202020204" pitchFamily="34" charset="0"/>
              <a:buNone/>
              <a:defRPr sz="1400"/>
            </a:lvl1pPr>
            <a:lvl2pPr marL="228594" indent="0">
              <a:buFont typeface="Arial" panose="020B0604020202020204" pitchFamily="34" charset="0"/>
              <a:buNone/>
              <a:defRPr sz="1400"/>
            </a:lvl2pPr>
            <a:lvl3pPr marL="457189" indent="0">
              <a:buFont typeface="Arial" panose="020B0604020202020204" pitchFamily="34" charset="0"/>
              <a:buNone/>
              <a:defRPr sz="1400"/>
            </a:lvl3pPr>
            <a:lvl4pPr marL="685783" indent="0">
              <a:buFont typeface="Arial" panose="020B0604020202020204" pitchFamily="34" charset="0"/>
              <a:buNone/>
              <a:defRPr sz="1400"/>
            </a:lvl4pPr>
            <a:lvl5pPr marL="914377"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429000"/>
            <a:ext cx="12192000" cy="3429000"/>
          </a:xfrm>
          <a:blipFill dpi="0" rotWithShape="1">
            <a:blip r:embed="rId2">
              <a:alphaModFix amt="60000"/>
            </a:blip>
            <a:srcRect/>
            <a:stretch>
              <a:fillRect t="-10186"/>
            </a:stretch>
          </a:blipFill>
        </p:spPr>
        <p:txBody>
          <a:bodyPr/>
          <a:lstStyle/>
          <a:p>
            <a:r>
              <a:rPr lang="en-US"/>
              <a:t>Click icon to add picture</a:t>
            </a:r>
          </a:p>
        </p:txBody>
      </p:sp>
    </p:spTree>
    <p:extLst>
      <p:ext uri="{BB962C8B-B14F-4D97-AF65-F5344CB8AC3E}">
        <p14:creationId xmlns:p14="http://schemas.microsoft.com/office/powerpoint/2010/main" val="982333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97282"/>
            <a:ext cx="10972803" cy="970463"/>
          </a:xfrm>
        </p:spPr>
        <p:txBody>
          <a:bodyPr anchor="ct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C7EFD7-880E-41F7-8DF2-29BE6B08962C}" type="datetime1">
              <a:rPr lang="en-US" smtClean="0"/>
              <a:t>8/27/2025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55184" y="109728"/>
            <a:ext cx="493776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184400"/>
            <a:ext cx="6172200" cy="4425696"/>
          </a:xfrm>
          <a:blipFill dpi="0" rotWithShape="1">
            <a:blip r:embed="rId2">
              <a:alphaModFix amt="60000"/>
            </a:blip>
            <a:srcRect/>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55185" y="2181226"/>
            <a:ext cx="42519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401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05840"/>
            <a:ext cx="4672584" cy="1453896"/>
          </a:xfrm>
        </p:spPr>
        <p:txBody>
          <a:bodyPr>
            <a:normAutofit/>
          </a:bodyPr>
          <a:lstStyle>
            <a:lvl1pPr>
              <a:defRPr sz="36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DBCF854-F4D6-492A-8B63-1302C4D54DCF}" type="datetime1">
              <a:rPr lang="en-US" smtClean="0"/>
              <a:t>8/27/2025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052795" y="109728"/>
            <a:ext cx="53035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578563"/>
            <a:ext cx="4672584" cy="4041648"/>
          </a:xfrm>
          <a:blipFill dpi="0" rotWithShape="1">
            <a:blip r:embed="rId2">
              <a:alphaModFix amt="60000"/>
            </a:blip>
            <a:srcRect/>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052796" y="1005842"/>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132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9" y="914400"/>
            <a:ext cx="3657603" cy="1545336"/>
          </a:xfrm>
        </p:spPr>
        <p:txBody>
          <a:bodyPr anchor="b" anchorCtr="0">
            <a:normAutofit/>
          </a:bodyPr>
          <a:lstStyle>
            <a:lvl1pPr>
              <a:defRPr sz="32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15201D4-EC5C-432E-B126-3C9F7EA5106A}" type="datetime1">
              <a:rPr lang="en-US" smtClean="0"/>
              <a:t>8/27/2025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3888344" y="109728"/>
            <a:ext cx="53035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581197"/>
            <a:ext cx="3490176" cy="4041648"/>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3888345" y="914400"/>
            <a:ext cx="6561139" cy="5759451"/>
          </a:xfrm>
        </p:spPr>
        <p:txBody>
          <a:bodyPr anchor="b"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477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9" y="1573031"/>
            <a:ext cx="5391191" cy="2864351"/>
          </a:xfrm>
        </p:spPr>
        <p:txBody>
          <a:bodyPr anchor="b" anchorCtr="0">
            <a:noAutofit/>
          </a:bodyPr>
          <a:lstStyle>
            <a:lvl1pPr>
              <a:defRPr sz="5600"/>
            </a:lvl1pPr>
          </a:lstStyle>
          <a:p>
            <a:r>
              <a:rPr lang="en-US"/>
              <a:t>Click to edit Master title style</a:t>
            </a:r>
          </a:p>
        </p:txBody>
      </p:sp>
      <p:sp>
        <p:nvSpPr>
          <p:cNvPr id="12" name="Date Placeholder 11">
            <a:extLst>
              <a:ext uri="{FF2B5EF4-FFF2-40B4-BE49-F238E27FC236}">
                <a16:creationId xmlns:a16="http://schemas.microsoft.com/office/drawing/2014/main" id="{3BF06B69-C768-FE26-D245-736BCC84A016}"/>
              </a:ext>
            </a:extLst>
          </p:cNvPr>
          <p:cNvSpPr>
            <a:spLocks noGrp="1"/>
          </p:cNvSpPr>
          <p:nvPr>
            <p:ph type="dt" sz="half" idx="15"/>
          </p:nvPr>
        </p:nvSpPr>
        <p:spPr/>
        <p:txBody>
          <a:bodyPr/>
          <a:lstStyle/>
          <a:p>
            <a:fld id="{845449AB-1A99-452F-8365-CCD6C575132A}" type="datetime1">
              <a:rPr lang="en-US" smtClean="0"/>
              <a:t>8/27/2025</a:t>
            </a:fld>
            <a:endParaRPr lang="en-US"/>
          </a:p>
        </p:txBody>
      </p:sp>
      <p:sp>
        <p:nvSpPr>
          <p:cNvPr id="13" name="Footer Placeholder 12">
            <a:extLst>
              <a:ext uri="{FF2B5EF4-FFF2-40B4-BE49-F238E27FC236}">
                <a16:creationId xmlns:a16="http://schemas.microsoft.com/office/drawing/2014/main" id="{8083D621-6486-4054-4D8A-AAF79D4E8940}"/>
              </a:ext>
            </a:extLst>
          </p:cNvPr>
          <p:cNvSpPr>
            <a:spLocks noGrp="1"/>
          </p:cNvSpPr>
          <p:nvPr>
            <p:ph type="ftr" sz="quarter" idx="16"/>
          </p:nvPr>
        </p:nvSpPr>
        <p:spPr>
          <a:xfrm>
            <a:off x="5967195" y="110364"/>
            <a:ext cx="5303520" cy="365125"/>
          </a:xfrm>
        </p:spPr>
        <p:txBody>
          <a:bodyPr/>
          <a:lstStyle/>
          <a:p>
            <a:r>
              <a:rPr lang="en-US"/>
              <a:t>Shaping the future of our industry</a:t>
            </a:r>
          </a:p>
        </p:txBody>
      </p:sp>
      <p:sp>
        <p:nvSpPr>
          <p:cNvPr id="14" name="Slide Number Placeholder 13">
            <a:extLst>
              <a:ext uri="{FF2B5EF4-FFF2-40B4-BE49-F238E27FC236}">
                <a16:creationId xmlns:a16="http://schemas.microsoft.com/office/drawing/2014/main" id="{0F998961-73A4-CFF8-87FC-EAA4BB68EA39}"/>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967197" y="1463041"/>
            <a:ext cx="5633215" cy="2864351"/>
          </a:xfrm>
        </p:spPr>
        <p:txBody>
          <a:bodyPr anchor="b" anchorCtr="0">
            <a:normAutofit/>
          </a:bodyPr>
          <a:lstStyle>
            <a:lvl1pPr marL="0" indent="0">
              <a:buFont typeface="Arial" panose="020B0604020202020204" pitchFamily="34" charset="0"/>
              <a:buNone/>
              <a:defRPr sz="1800"/>
            </a:lvl1pPr>
            <a:lvl2pPr marL="228594" indent="0">
              <a:buFont typeface="Arial" panose="020B0604020202020204" pitchFamily="34" charset="0"/>
              <a:buNone/>
              <a:defRPr sz="1800"/>
            </a:lvl2pPr>
            <a:lvl3pPr marL="457189" indent="0">
              <a:buFont typeface="Arial" panose="020B0604020202020204" pitchFamily="34" charset="0"/>
              <a:buNone/>
              <a:defRPr sz="1800"/>
            </a:lvl3pPr>
            <a:lvl4pPr marL="685783" indent="0">
              <a:buFont typeface="Arial" panose="020B0604020202020204" pitchFamily="34" charset="0"/>
              <a:buNone/>
              <a:defRPr sz="1800"/>
            </a:lvl4pPr>
            <a:lvl5pPr marL="914377"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E716C4BF-504C-57EB-F890-EB45BFD22B44}"/>
              </a:ext>
            </a:extLst>
          </p:cNvPr>
          <p:cNvSpPr>
            <a:spLocks noGrp="1"/>
          </p:cNvSpPr>
          <p:nvPr>
            <p:ph type="pic" sz="quarter" idx="18"/>
          </p:nvPr>
        </p:nvSpPr>
        <p:spPr>
          <a:xfrm>
            <a:off x="-1" y="4509435"/>
            <a:ext cx="12192000" cy="2348564"/>
          </a:xfrm>
          <a:blipFill dpi="0" rotWithShape="1">
            <a:blip r:embed="rId2">
              <a:alphaModFix amt="60000"/>
            </a:blip>
            <a:srcRect/>
            <a:stretch>
              <a:fillRect t="-207" b="-2"/>
            </a:stretch>
          </a:blipFill>
        </p:spPr>
        <p:txBody>
          <a:bodyPr/>
          <a:lstStyle/>
          <a:p>
            <a:endParaRPr lang="en-US"/>
          </a:p>
        </p:txBody>
      </p:sp>
    </p:spTree>
    <p:extLst>
      <p:ext uri="{BB962C8B-B14F-4D97-AF65-F5344CB8AC3E}">
        <p14:creationId xmlns:p14="http://schemas.microsoft.com/office/powerpoint/2010/main" val="22429084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9" y="2011680"/>
            <a:ext cx="5391191" cy="4297680"/>
          </a:xfrm>
        </p:spPr>
        <p:txBody>
          <a:bodyPr anchor="t" anchorCtr="0">
            <a:noAutofit/>
          </a:bodyPr>
          <a:lstStyle>
            <a:lvl1pPr>
              <a:defRPr sz="5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1730326"/>
          </a:xfrm>
          <a:blipFill dpi="0" rotWithShape="1">
            <a:blip r:embed="rId2">
              <a:alphaModFix amt="60000"/>
            </a:blip>
            <a:srcRect/>
            <a:stretch>
              <a:fillRect b="-1213"/>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998947" y="2011680"/>
            <a:ext cx="5669280" cy="4297680"/>
          </a:xfrm>
        </p:spPr>
        <p:txBody>
          <a:bodyPr anchor="t" anchorCtr="0">
            <a:noAutofit/>
          </a:bodyPr>
          <a:lstStyle>
            <a:lvl1pPr marL="0" indent="0">
              <a:buFont typeface="Arial" panose="020B0604020202020204" pitchFamily="34" charset="0"/>
              <a:buNone/>
              <a:defRPr sz="1400"/>
            </a:lvl1pPr>
            <a:lvl2pPr marL="228594" indent="0">
              <a:buFont typeface="Arial" panose="020B0604020202020204" pitchFamily="34" charset="0"/>
              <a:buNone/>
              <a:defRPr sz="1400"/>
            </a:lvl2pPr>
            <a:lvl3pPr marL="457189" indent="0">
              <a:buFont typeface="Arial" panose="020B0604020202020204" pitchFamily="34" charset="0"/>
              <a:buNone/>
              <a:defRPr sz="1400"/>
            </a:lvl3pPr>
            <a:lvl4pPr marL="685783" indent="0">
              <a:buFont typeface="Arial" panose="020B0604020202020204" pitchFamily="34" charset="0"/>
              <a:buNone/>
              <a:defRPr sz="1400"/>
            </a:lvl4pPr>
            <a:lvl5pPr marL="914377"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3BF06B69-C768-FE26-D245-736BCC84A016}"/>
              </a:ext>
            </a:extLst>
          </p:cNvPr>
          <p:cNvSpPr>
            <a:spLocks noGrp="1"/>
          </p:cNvSpPr>
          <p:nvPr>
            <p:ph type="dt" sz="half" idx="15"/>
          </p:nvPr>
        </p:nvSpPr>
        <p:spPr>
          <a:xfrm>
            <a:off x="139035" y="6400800"/>
            <a:ext cx="3494315" cy="365125"/>
          </a:xfrm>
        </p:spPr>
        <p:txBody>
          <a:bodyPr/>
          <a:lstStyle/>
          <a:p>
            <a:fld id="{02C16C74-55DA-42EB-8175-D0D7287DA860}" type="datetime1">
              <a:rPr lang="en-US" smtClean="0"/>
              <a:t>8/27/2025</a:t>
            </a:fld>
            <a:endParaRPr lang="en-US"/>
          </a:p>
        </p:txBody>
      </p:sp>
      <p:sp>
        <p:nvSpPr>
          <p:cNvPr id="13" name="Footer Placeholder 12">
            <a:extLst>
              <a:ext uri="{FF2B5EF4-FFF2-40B4-BE49-F238E27FC236}">
                <a16:creationId xmlns:a16="http://schemas.microsoft.com/office/drawing/2014/main" id="{8083D621-6486-4054-4D8A-AAF79D4E8940}"/>
              </a:ext>
            </a:extLst>
          </p:cNvPr>
          <p:cNvSpPr>
            <a:spLocks noGrp="1"/>
          </p:cNvSpPr>
          <p:nvPr>
            <p:ph type="ftr" sz="quarter" idx="16"/>
          </p:nvPr>
        </p:nvSpPr>
        <p:spPr>
          <a:xfrm>
            <a:off x="5998463" y="6400800"/>
            <a:ext cx="5303520" cy="365125"/>
          </a:xfrm>
        </p:spPr>
        <p:txBody>
          <a:bodyPr/>
          <a:lstStyle/>
          <a:p>
            <a:r>
              <a:rPr lang="en-US"/>
              <a:t>Shaping the future of our industry</a:t>
            </a:r>
          </a:p>
        </p:txBody>
      </p:sp>
      <p:sp>
        <p:nvSpPr>
          <p:cNvPr id="14" name="Slide Number Placeholder 13">
            <a:extLst>
              <a:ext uri="{FF2B5EF4-FFF2-40B4-BE49-F238E27FC236}">
                <a16:creationId xmlns:a16="http://schemas.microsoft.com/office/drawing/2014/main" id="{0F998961-73A4-CFF8-87FC-EAA4BB68EA39}"/>
              </a:ext>
            </a:extLst>
          </p:cNvPr>
          <p:cNvSpPr>
            <a:spLocks noGrp="1"/>
          </p:cNvSpPr>
          <p:nvPr>
            <p:ph type="sldNum" sz="quarter" idx="17"/>
          </p:nvPr>
        </p:nvSpPr>
        <p:spPr>
          <a:xfrm>
            <a:off x="11627221" y="6400800"/>
            <a:ext cx="429207" cy="365125"/>
          </a:xfrm>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4406853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Picture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7" y="171514"/>
            <a:ext cx="6400800" cy="1482005"/>
          </a:xfrm>
        </p:spPr>
        <p:txBody>
          <a:bodyPr anchor="t" anchorCtr="0">
            <a:normAutofit/>
          </a:bodyPr>
          <a:lstStyle>
            <a:lvl1pPr>
              <a:lnSpc>
                <a:spcPct val="80000"/>
              </a:lnSpc>
              <a:defRPr sz="5600"/>
            </a:lvl1pPr>
          </a:lstStyle>
          <a:p>
            <a:r>
              <a:rPr lang="en-US"/>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109727" y="2606040"/>
            <a:ext cx="6400800" cy="3999043"/>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7691215" y="109728"/>
            <a:ext cx="3840480" cy="365125"/>
          </a:xfrm>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t>‹#›</a:t>
            </a:fld>
            <a:endParaRPr lang="en-US"/>
          </a:p>
        </p:txBody>
      </p:sp>
      <p:sp>
        <p:nvSpPr>
          <p:cNvPr id="6" name="Picture Placeholder 10">
            <a:extLst>
              <a:ext uri="{FF2B5EF4-FFF2-40B4-BE49-F238E27FC236}">
                <a16:creationId xmlns:a16="http://schemas.microsoft.com/office/drawing/2014/main" id="{692EDDB5-4345-5104-646A-B8C10FB3A78F}"/>
              </a:ext>
            </a:extLst>
          </p:cNvPr>
          <p:cNvSpPr>
            <a:spLocks noGrp="1"/>
          </p:cNvSpPr>
          <p:nvPr>
            <p:ph type="pic" sz="quarter" idx="13"/>
          </p:nvPr>
        </p:nvSpPr>
        <p:spPr>
          <a:xfrm>
            <a:off x="7805393" y="843539"/>
            <a:ext cx="4120983" cy="5761544"/>
          </a:xfrm>
          <a:blipFill dpi="0" rotWithShape="1">
            <a:blip r:embed="rId2">
              <a:alphaModFix amt="60000"/>
            </a:blip>
            <a:srcRect/>
            <a:stretch>
              <a:fillRect l="-368" r="-58"/>
            </a:stretch>
          </a:blipFill>
        </p:spPr>
        <p:txBody>
          <a:bodyPr/>
          <a:lstStyle/>
          <a:p>
            <a:endParaRPr lang="en-US"/>
          </a:p>
        </p:txBody>
      </p:sp>
    </p:spTree>
    <p:extLst>
      <p:ext uri="{BB962C8B-B14F-4D97-AF65-F5344CB8AC3E}">
        <p14:creationId xmlns:p14="http://schemas.microsoft.com/office/powerpoint/2010/main" val="3624799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Content with Picture 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1325" y="1005841"/>
            <a:ext cx="3595635" cy="2212313"/>
          </a:xfrm>
        </p:spPr>
        <p:txBody>
          <a:bodyPr anchor="t">
            <a:noAutofit/>
          </a:bodyPr>
          <a:lstStyle>
            <a:lvl1pPr>
              <a:defRPr sz="5600"/>
            </a:lvl1pPr>
          </a:lstStyle>
          <a:p>
            <a:r>
              <a:rPr lang="en-US"/>
              <a:t>Click to edit Master title style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2E3B0792-39BA-4DDF-8CC0-FB53AC947541}" type="datetime1">
              <a:rPr lang="en-US" smtClean="0"/>
              <a:t>8/27/2025</a:t>
            </a:fld>
            <a:endParaRPr lang="en-US"/>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1325" y="3291841"/>
            <a:ext cx="3585587" cy="3434639"/>
          </a:xfrm>
        </p:spPr>
        <p:txBody>
          <a:bodyPr anchor="b">
            <a:normAutofit/>
          </a:bodyPr>
          <a:lstStyle>
            <a:lvl1pPr marL="0" indent="0">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5316036" y="109728"/>
            <a:ext cx="53035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432770" y="832104"/>
            <a:ext cx="6519080" cy="5779007"/>
          </a:xfrm>
          <a:blipFill dpi="0" rotWithShape="1">
            <a:blip r:embed="rId2">
              <a:alphaModFix amt="60000"/>
            </a:blip>
            <a:srcRect/>
            <a:stretch>
              <a:fillRect/>
            </a:stretch>
          </a:blipFill>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Tree>
    <p:extLst>
      <p:ext uri="{BB962C8B-B14F-4D97-AF65-F5344CB8AC3E}">
        <p14:creationId xmlns:p14="http://schemas.microsoft.com/office/powerpoint/2010/main" val="3510537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8" y="5220320"/>
            <a:ext cx="5897880" cy="1353312"/>
          </a:xfrm>
        </p:spPr>
        <p:txBody>
          <a:bodyPr>
            <a:normAutofit/>
          </a:bodyPr>
          <a:lstStyle>
            <a:lvl1pPr>
              <a:lnSpc>
                <a:spcPct val="120000"/>
              </a:lnSpc>
              <a:defRPr sz="2000" b="0" spc="0" baseline="0">
                <a:solidFill>
                  <a:schemeClr val="tx1"/>
                </a:solidFill>
                <a:latin typeface="+mn-lt"/>
              </a:defRPr>
            </a:lvl1pPr>
          </a:lstStyle>
          <a:p>
            <a:r>
              <a:rPr lang="en-US"/>
              <a:t>Click to edit Master title style</a:t>
            </a:r>
          </a:p>
        </p:txBody>
      </p:sp>
      <p:pic>
        <p:nvPicPr>
          <p:cNvPr id="6" name="Graphic 5">
            <a:extLst>
              <a:ext uri="{FF2B5EF4-FFF2-40B4-BE49-F238E27FC236}">
                <a16:creationId xmlns:a16="http://schemas.microsoft.com/office/drawing/2014/main" id="{BB98C21E-A9AF-D3FB-3F6A-06088553C6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6289" y="5756029"/>
            <a:ext cx="1005840" cy="1005840"/>
          </a:xfrm>
          <a:prstGeom prst="rect">
            <a:avLst/>
          </a:prstGeom>
        </p:spPr>
      </p:pic>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C2A17E0-FD86-4740-841E-11AE14FE53B9}" type="datetime1">
              <a:rPr lang="en-US" smtClean="0"/>
              <a:t>8/27/2025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854512"/>
            <a:ext cx="10826496" cy="4334256"/>
          </a:xfrm>
        </p:spPr>
        <p:txBody>
          <a:bodyPr anchor="b">
            <a:normAutofit/>
          </a:bodyPr>
          <a:lstStyle>
            <a:lvl1pPr marL="0" indent="0">
              <a:lnSpc>
                <a:spcPct val="90000"/>
              </a:lnSpc>
              <a:spcBef>
                <a:spcPts val="0"/>
              </a:spcBef>
              <a:buNone/>
              <a:defRPr sz="15000" b="0">
                <a:solidFill>
                  <a:schemeClr val="tx1"/>
                </a:solidFill>
                <a:latin typeface="+mj-lt"/>
              </a:defRPr>
            </a:lvl1pPr>
          </a:lstStyle>
          <a:p>
            <a:pPr lvl="0"/>
            <a:r>
              <a:rPr lang="en-US"/>
              <a:t>##%</a:t>
            </a:r>
          </a:p>
        </p:txBody>
      </p:sp>
    </p:spTree>
    <p:extLst>
      <p:ext uri="{BB962C8B-B14F-4D97-AF65-F5344CB8AC3E}">
        <p14:creationId xmlns:p14="http://schemas.microsoft.com/office/powerpoint/2010/main" val="11091854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096611"/>
            <a:ext cx="7525512" cy="1545336"/>
          </a:xfrm>
        </p:spPr>
        <p:txBody>
          <a:bodyPr>
            <a:normAutofit/>
          </a:bodyPr>
          <a:lstStyle>
            <a:lvl1pPr algn="ctr">
              <a:lnSpc>
                <a:spcPct val="110000"/>
              </a:lnSpc>
              <a:defRPr sz="2000" b="0" spc="0" baseline="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855231"/>
            <a:ext cx="10543032" cy="4206240"/>
          </a:xfrm>
        </p:spPr>
        <p:txBody>
          <a:bodyPr anchor="b">
            <a:normAutofit/>
          </a:bodyPr>
          <a:lstStyle>
            <a:lvl1pPr marL="0" indent="0" algn="ctr">
              <a:lnSpc>
                <a:spcPct val="90000"/>
              </a:lnSpc>
              <a:buNone/>
              <a:defRPr sz="15000" b="0">
                <a:solidFill>
                  <a:schemeClr val="tx1"/>
                </a:solidFill>
                <a:latin typeface="+mj-lt"/>
              </a:defRPr>
            </a:lvl1pPr>
          </a:lstStyle>
          <a:p>
            <a:pPr lvl="0"/>
            <a:r>
              <a:rPr lang="en-US"/>
              <a:t>##%</a:t>
            </a:r>
          </a:p>
        </p:txBody>
      </p:sp>
      <p:pic>
        <p:nvPicPr>
          <p:cNvPr id="3" name="Graphic 2">
            <a:extLst>
              <a:ext uri="{FF2B5EF4-FFF2-40B4-BE49-F238E27FC236}">
                <a16:creationId xmlns:a16="http://schemas.microsoft.com/office/drawing/2014/main" id="{79D39EB1-AC22-29FA-3FA6-98276FD515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1192308"/>
            <a:ext cx="1005840" cy="1005840"/>
          </a:xfrm>
          <a:prstGeom prst="rect">
            <a:avLst/>
          </a:prstGeom>
        </p:spPr>
      </p:pic>
    </p:spTree>
    <p:extLst>
      <p:ext uri="{BB962C8B-B14F-4D97-AF65-F5344CB8AC3E}">
        <p14:creationId xmlns:p14="http://schemas.microsoft.com/office/powerpoint/2010/main" val="286846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5032198"/>
            <a:ext cx="10683240" cy="1814597"/>
          </a:xfrm>
        </p:spPr>
        <p:txBody>
          <a:bodyPr anchor="b">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3582" y="4184424"/>
            <a:ext cx="5086119" cy="480373"/>
          </a:xfrm>
        </p:spPr>
        <p:txBody>
          <a:bodyPr anchor="t" anchorCtr="0">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1" y="0"/>
            <a:ext cx="12192000" cy="4000500"/>
          </a:xfrm>
          <a:blipFill dpi="0" rotWithShape="1">
            <a:blip r:embed="rId2">
              <a:alphaModFix amt="60000"/>
            </a:blip>
            <a:srcRect/>
            <a:stretch>
              <a:fillRect t="-218" b="218"/>
            </a:stretch>
          </a:blipFill>
        </p:spPr>
        <p:txBody>
          <a:bodyPr/>
          <a:lstStyle/>
          <a:p>
            <a:r>
              <a:rPr lang="en-US"/>
              <a:t>Click icon to add picture</a:t>
            </a:r>
          </a:p>
        </p:txBody>
      </p:sp>
      <p:pic>
        <p:nvPicPr>
          <p:cNvPr id="4" name="Graphic 3">
            <a:extLst>
              <a:ext uri="{FF2B5EF4-FFF2-40B4-BE49-F238E27FC236}">
                <a16:creationId xmlns:a16="http://schemas.microsoft.com/office/drawing/2014/main" id="{94CFF3B0-895D-60C4-CB96-5BF3CBA345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56289" y="5753627"/>
            <a:ext cx="1005840" cy="1005840"/>
          </a:xfrm>
          <a:prstGeom prst="rect">
            <a:avLst/>
          </a:prstGeom>
        </p:spPr>
      </p:pic>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5382207" y="4184424"/>
            <a:ext cx="3494315" cy="480373"/>
          </a:xfrm>
        </p:spPr>
        <p:txBody>
          <a:bodyPr anchor="t" anchorCtr="0"/>
          <a:lstStyle>
            <a:lvl1pPr>
              <a:lnSpc>
                <a:spcPct val="80000"/>
              </a:lnSpc>
              <a:spcBef>
                <a:spcPts val="0"/>
              </a:spcBef>
              <a:defRPr sz="1400"/>
            </a:lvl1pPr>
          </a:lstStyle>
          <a:p>
            <a:fld id="{2FA5764E-E6BE-4F59-BC6D-FD62676A7915}" type="datetime1">
              <a:rPr lang="en-US" smtClean="0"/>
              <a:t>8/27/2025</a:t>
            </a:fld>
            <a:endParaRPr lang="en-US"/>
          </a:p>
        </p:txBody>
      </p:sp>
    </p:spTree>
    <p:extLst>
      <p:ext uri="{BB962C8B-B14F-4D97-AF65-F5344CB8AC3E}">
        <p14:creationId xmlns:p14="http://schemas.microsoft.com/office/powerpoint/2010/main" val="48224443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8" y="5086664"/>
            <a:ext cx="7525512" cy="1545336"/>
          </a:xfrm>
        </p:spPr>
        <p:txBody>
          <a:bodyPr anchor="b" anchorCtr="0">
            <a:normAutofit/>
          </a:bodyPr>
          <a:lstStyle>
            <a:lvl1pPr algn="l">
              <a:lnSpc>
                <a:spcPct val="110000"/>
              </a:lnSpc>
              <a:defRPr sz="2000" b="0" spc="0" baseline="0">
                <a:solidFill>
                  <a:schemeClr val="tx1"/>
                </a:solidFill>
                <a:latin typeface="+mn-lt"/>
              </a:defRPr>
            </a:lvl1pPr>
          </a:lstStyle>
          <a:p>
            <a:r>
              <a:rPr lang="en-US"/>
              <a:t>Click to edit Master title style</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718E8BC-18BF-4782-9296-DD0D837E7B04}" type="datetime1">
              <a:rPr lang="en-US" smtClean="0"/>
              <a:t>8/27/2025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855232"/>
            <a:ext cx="10543032" cy="4206240"/>
          </a:xfrm>
        </p:spPr>
        <p:txBody>
          <a:bodyPr anchor="b">
            <a:normAutofit/>
          </a:bodyPr>
          <a:lstStyle>
            <a:lvl1pPr marL="0" indent="0" algn="l">
              <a:lnSpc>
                <a:spcPct val="90000"/>
              </a:lnSpc>
              <a:buNone/>
              <a:defRPr sz="15000" b="0">
                <a:solidFill>
                  <a:schemeClr val="tx1"/>
                </a:solidFill>
                <a:latin typeface="+mj-lt"/>
              </a:defRPr>
            </a:lvl1pPr>
          </a:lstStyle>
          <a:p>
            <a:pPr lvl="0"/>
            <a:r>
              <a:rPr lang="en-US"/>
              <a:t>##%</a:t>
            </a:r>
          </a:p>
        </p:txBody>
      </p:sp>
    </p:spTree>
    <p:extLst>
      <p:ext uri="{BB962C8B-B14F-4D97-AF65-F5344CB8AC3E}">
        <p14:creationId xmlns:p14="http://schemas.microsoft.com/office/powerpoint/2010/main" val="396962845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umber Lar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094478" y="1106243"/>
            <a:ext cx="4107359" cy="3760707"/>
          </a:xfrm>
        </p:spPr>
        <p:txBody>
          <a:bodyPr anchor="b" anchorCtr="0">
            <a:normAutofit/>
          </a:bodyPr>
          <a:lstStyle>
            <a:lvl1pPr algn="l">
              <a:lnSpc>
                <a:spcPct val="110000"/>
              </a:lnSpc>
              <a:defRPr sz="1800" b="0" spc="0" baseline="0">
                <a:solidFill>
                  <a:schemeClr val="tx1"/>
                </a:solidFill>
                <a:latin typeface="+mn-lt"/>
              </a:defRPr>
            </a:lvl1pPr>
          </a:lstStyle>
          <a:p>
            <a:r>
              <a:rPr lang="en-US"/>
              <a:t>Click to edit Master title style</a:t>
            </a:r>
          </a:p>
        </p:txBody>
      </p:sp>
      <p:pic>
        <p:nvPicPr>
          <p:cNvPr id="6" name="Graphic 5">
            <a:extLst>
              <a:ext uri="{FF2B5EF4-FFF2-40B4-BE49-F238E27FC236}">
                <a16:creationId xmlns:a16="http://schemas.microsoft.com/office/drawing/2014/main" id="{A0E84C63-8906-E024-96D3-CABBCE341D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11235399" y="5899743"/>
            <a:ext cx="731520" cy="731520"/>
          </a:xfrm>
          <a:prstGeom prst="rect">
            <a:avLst/>
          </a:prstGeom>
        </p:spPr>
      </p:pic>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085EB2C-1015-4455-AE51-32226220277B}" type="datetime1">
              <a:rPr lang="en-US" smtClean="0"/>
              <a:t>8/27/2025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6094475" y="109728"/>
            <a:ext cx="530352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1106243"/>
            <a:ext cx="5289168" cy="4206240"/>
          </a:xfrm>
        </p:spPr>
        <p:txBody>
          <a:bodyPr anchor="b">
            <a:normAutofit/>
          </a:bodyPr>
          <a:lstStyle>
            <a:lvl1pPr marL="0" indent="0" algn="l">
              <a:lnSpc>
                <a:spcPct val="90000"/>
              </a:lnSpc>
              <a:buNone/>
              <a:defRPr sz="15000" b="0">
                <a:solidFill>
                  <a:schemeClr val="tx1"/>
                </a:solidFill>
                <a:latin typeface="+mj-lt"/>
              </a:defRPr>
            </a:lvl1pPr>
          </a:lstStyle>
          <a:p>
            <a:pPr lvl="0"/>
            <a:r>
              <a:rPr lang="en-US"/>
              <a:t>##%</a:t>
            </a:r>
          </a:p>
        </p:txBody>
      </p:sp>
    </p:spTree>
    <p:extLst>
      <p:ext uri="{BB962C8B-B14F-4D97-AF65-F5344CB8AC3E}">
        <p14:creationId xmlns:p14="http://schemas.microsoft.com/office/powerpoint/2010/main" val="162063351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umber Lar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9" y="2011680"/>
            <a:ext cx="6952255" cy="2194560"/>
          </a:xfrm>
        </p:spPr>
        <p:txBody>
          <a:bodyPr anchor="t" anchorCtr="0">
            <a:normAutofit/>
          </a:bodyPr>
          <a:lstStyle>
            <a:lvl1pPr algn="l">
              <a:lnSpc>
                <a:spcPct val="110000"/>
              </a:lnSpc>
              <a:defRPr sz="1800" b="0" spc="0" baseline="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23031"/>
            <a:ext cx="10961547" cy="1920240"/>
          </a:xfrm>
        </p:spPr>
        <p:txBody>
          <a:bodyPr anchor="t" anchorCtr="0">
            <a:normAutofit/>
          </a:bodyPr>
          <a:lstStyle>
            <a:lvl1pPr marL="0" indent="0" algn="l">
              <a:lnSpc>
                <a:spcPct val="90000"/>
              </a:lnSpc>
              <a:buNone/>
              <a:defRPr sz="15000" b="0">
                <a:solidFill>
                  <a:schemeClr val="tx1"/>
                </a:solidFill>
                <a:latin typeface="+mj-lt"/>
              </a:defRPr>
            </a:lvl1pPr>
          </a:lstStyle>
          <a:p>
            <a:pPr lvl="0"/>
            <a:r>
              <a:rPr lang="en-US"/>
              <a:t>##%</a:t>
            </a:r>
          </a:p>
        </p:txBody>
      </p:sp>
      <p:sp>
        <p:nvSpPr>
          <p:cNvPr id="3" name="Oval 2">
            <a:extLst>
              <a:ext uri="{FF2B5EF4-FFF2-40B4-BE49-F238E27FC236}">
                <a16:creationId xmlns:a16="http://schemas.microsoft.com/office/drawing/2014/main" id="{68E1EDB1-0050-E837-58E0-64C3650484D7}"/>
              </a:ext>
            </a:extLst>
          </p:cNvPr>
          <p:cNvSpPr/>
          <p:nvPr userDrawn="1"/>
        </p:nvSpPr>
        <p:spPr>
          <a:xfrm>
            <a:off x="7277269" y="1943269"/>
            <a:ext cx="4914731" cy="4914731"/>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6" name="Graphic 5">
            <a:extLst>
              <a:ext uri="{FF2B5EF4-FFF2-40B4-BE49-F238E27FC236}">
                <a16:creationId xmlns:a16="http://schemas.microsoft.com/office/drawing/2014/main" id="{A077A1D8-5F01-6F9E-74AD-AE50D4B097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168175"/>
            <a:ext cx="1005840" cy="1005840"/>
          </a:xfrm>
          <a:prstGeom prst="rect">
            <a:avLst/>
          </a:prstGeom>
        </p:spPr>
      </p:pic>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137159" y="6400800"/>
            <a:ext cx="530352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5634235" y="6400800"/>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0056844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umber Lar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291878"/>
            <a:ext cx="7525512" cy="926044"/>
          </a:xfrm>
        </p:spPr>
        <p:txBody>
          <a:bodyPr>
            <a:normAutofit/>
          </a:bodyPr>
          <a:lstStyle>
            <a:lvl1pPr algn="ctr">
              <a:lnSpc>
                <a:spcPct val="110000"/>
              </a:lnSpc>
              <a:defRPr sz="1800" b="0" spc="0" baseline="0">
                <a:solidFill>
                  <a:schemeClr val="tx1"/>
                </a:solidFill>
                <a:latin typeface="+mn-lt"/>
              </a:defRPr>
            </a:lvl1pPr>
          </a:lstStyle>
          <a:p>
            <a:r>
              <a:rPr lang="en-US"/>
              <a:t>Click to edit Master title style</a:t>
            </a:r>
          </a:p>
        </p:txBody>
      </p:sp>
      <p:pic>
        <p:nvPicPr>
          <p:cNvPr id="3" name="Graphic 2">
            <a:extLst>
              <a:ext uri="{FF2B5EF4-FFF2-40B4-BE49-F238E27FC236}">
                <a16:creationId xmlns:a16="http://schemas.microsoft.com/office/drawing/2014/main" id="{EFCDFFE1-D928-0CE3-D1C8-CCF55609A7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977157"/>
            <a:ext cx="1005840" cy="1005840"/>
          </a:xfrm>
          <a:prstGeom prst="rect">
            <a:avLst/>
          </a:prstGeom>
        </p:spPr>
      </p:pic>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2134135"/>
            <a:ext cx="10543032" cy="2589733"/>
          </a:xfrm>
        </p:spPr>
        <p:txBody>
          <a:bodyPr anchor="b" anchorCtr="0">
            <a:normAutofit/>
          </a:bodyPr>
          <a:lstStyle>
            <a:lvl1pPr marL="0" indent="0" algn="ctr">
              <a:lnSpc>
                <a:spcPct val="90000"/>
              </a:lnSpc>
              <a:buNone/>
              <a:defRPr sz="15000" b="0">
                <a:solidFill>
                  <a:schemeClr val="tx1"/>
                </a:solidFill>
                <a:latin typeface="+mj-lt"/>
              </a:defRPr>
            </a:lvl1pPr>
          </a:lstStyle>
          <a:p>
            <a:pPr lvl="0"/>
            <a:r>
              <a:rPr lang="en-US"/>
              <a:t>##%</a:t>
            </a:r>
          </a:p>
        </p:txBody>
      </p:sp>
      <p:sp>
        <p:nvSpPr>
          <p:cNvPr id="8" name="Date Placeholder 7">
            <a:extLst>
              <a:ext uri="{FF2B5EF4-FFF2-40B4-BE49-F238E27FC236}">
                <a16:creationId xmlns:a16="http://schemas.microsoft.com/office/drawing/2014/main" id="{B5226577-F54C-EB86-D0A7-64DAFA9E69B3}"/>
              </a:ext>
            </a:extLst>
          </p:cNvPr>
          <p:cNvSpPr>
            <a:spLocks noGrp="1"/>
          </p:cNvSpPr>
          <p:nvPr>
            <p:ph type="dt" sz="half" idx="14"/>
          </p:nvPr>
        </p:nvSpPr>
        <p:spPr>
          <a:xfrm>
            <a:off x="139035" y="6400800"/>
            <a:ext cx="3017520" cy="365125"/>
          </a:xfrm>
        </p:spPr>
        <p:txBody>
          <a:bodyPr/>
          <a:lstStyle/>
          <a:p>
            <a:fld id="{D83B0785-BFD2-40CE-BFC6-53E97097B54D}" type="datetime1">
              <a:rPr lang="en-US" smtClean="0"/>
              <a:t>8/27/2025</a:t>
            </a:fld>
            <a:endParaRPr lang="en-US"/>
          </a:p>
        </p:txBody>
      </p:sp>
      <p:sp>
        <p:nvSpPr>
          <p:cNvPr id="10" name="Footer Placeholder 9">
            <a:extLst>
              <a:ext uri="{FF2B5EF4-FFF2-40B4-BE49-F238E27FC236}">
                <a16:creationId xmlns:a16="http://schemas.microsoft.com/office/drawing/2014/main" id="{28C91051-FC5E-3F4E-51AF-3EBC57B4BD06}"/>
              </a:ext>
            </a:extLst>
          </p:cNvPr>
          <p:cNvSpPr>
            <a:spLocks noGrp="1"/>
          </p:cNvSpPr>
          <p:nvPr>
            <p:ph type="ftr" sz="quarter" idx="15"/>
          </p:nvPr>
        </p:nvSpPr>
        <p:spPr>
          <a:xfrm>
            <a:off x="3444240" y="6400800"/>
            <a:ext cx="5303520" cy="365125"/>
          </a:xfrm>
        </p:spPr>
        <p:txBody>
          <a:bodyPr/>
          <a:lstStyle>
            <a:lvl1pPr algn="ctr">
              <a:defRPr/>
            </a:lvl1pPr>
          </a:lstStyle>
          <a:p>
            <a:r>
              <a:rPr lang="en-US"/>
              <a:t>Shaping the future of our industry</a:t>
            </a:r>
          </a:p>
        </p:txBody>
      </p:sp>
      <p:sp>
        <p:nvSpPr>
          <p:cNvPr id="11" name="Slide Number Placeholder 10">
            <a:extLst>
              <a:ext uri="{FF2B5EF4-FFF2-40B4-BE49-F238E27FC236}">
                <a16:creationId xmlns:a16="http://schemas.microsoft.com/office/drawing/2014/main" id="{89E1B41D-78D5-5CD6-67DF-4B11B9453D0F}"/>
              </a:ext>
            </a:extLst>
          </p:cNvPr>
          <p:cNvSpPr>
            <a:spLocks noGrp="1"/>
          </p:cNvSpPr>
          <p:nvPr>
            <p:ph type="sldNum" sz="quarter" idx="16"/>
          </p:nvPr>
        </p:nvSpPr>
        <p:spPr>
          <a:xfrm>
            <a:off x="11627221" y="6400800"/>
            <a:ext cx="429207" cy="365125"/>
          </a:xfrm>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7976894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pic>
        <p:nvPicPr>
          <p:cNvPr id="3" name="Graphic 2">
            <a:extLst>
              <a:ext uri="{FF2B5EF4-FFF2-40B4-BE49-F238E27FC236}">
                <a16:creationId xmlns:a16="http://schemas.microsoft.com/office/drawing/2014/main" id="{832976E3-E745-9DF8-C3E3-53A778D95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5760720"/>
            <a:ext cx="1005840" cy="1005840"/>
          </a:xfrm>
          <a:prstGeom prst="rect">
            <a:avLst/>
          </a:prstGeom>
        </p:spPr>
      </p:pic>
      <p:sp>
        <p:nvSpPr>
          <p:cNvPr id="8" name="Date Placeholder 7">
            <a:extLst>
              <a:ext uri="{FF2B5EF4-FFF2-40B4-BE49-F238E27FC236}">
                <a16:creationId xmlns:a16="http://schemas.microsoft.com/office/drawing/2014/main" id="{010F998E-EA6E-4E43-1727-F5C608095A82}"/>
              </a:ext>
            </a:extLst>
          </p:cNvPr>
          <p:cNvSpPr>
            <a:spLocks noGrp="1"/>
          </p:cNvSpPr>
          <p:nvPr>
            <p:ph type="dt" sz="half" idx="14"/>
          </p:nvPr>
        </p:nvSpPr>
        <p:spPr/>
        <p:txBody>
          <a:bodyPr/>
          <a:lstStyle/>
          <a:p>
            <a:fld id="{71D96880-2887-4E7D-BBD2-0B0C8A14708C}" type="datetime1">
              <a:rPr lang="en-US" smtClean="0"/>
              <a:t>8/27/2025</a:t>
            </a:fld>
            <a:endParaRPr lang="en-US"/>
          </a:p>
        </p:txBody>
      </p:sp>
      <p:sp>
        <p:nvSpPr>
          <p:cNvPr id="9" name="Footer Placeholder 8">
            <a:extLst>
              <a:ext uri="{FF2B5EF4-FFF2-40B4-BE49-F238E27FC236}">
                <a16:creationId xmlns:a16="http://schemas.microsoft.com/office/drawing/2014/main" id="{0AA6E616-8EC3-D9A1-4DFB-5BDEBC779B39}"/>
              </a:ext>
            </a:extLst>
          </p:cNvPr>
          <p:cNvSpPr>
            <a:spLocks noGrp="1"/>
          </p:cNvSpPr>
          <p:nvPr>
            <p:ph type="ftr" sz="quarter" idx="15"/>
          </p:nvPr>
        </p:nvSpPr>
        <p:spPr/>
        <p:txBody>
          <a:bodyPr/>
          <a:lstStyle/>
          <a:p>
            <a:r>
              <a:rPr lang="en-US"/>
              <a:t>Shaping the future of our industry</a:t>
            </a:r>
          </a:p>
        </p:txBody>
      </p:sp>
      <p:sp>
        <p:nvSpPr>
          <p:cNvPr id="10" name="Slide Number Placeholder 9">
            <a:extLst>
              <a:ext uri="{FF2B5EF4-FFF2-40B4-BE49-F238E27FC236}">
                <a16:creationId xmlns:a16="http://schemas.microsoft.com/office/drawing/2014/main" id="{9FECFCDD-8971-579B-777D-53A85E6F1F7A}"/>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9728" y="1188720"/>
            <a:ext cx="8266176" cy="5605272"/>
          </a:xfrm>
        </p:spPr>
        <p:txBody>
          <a:bodyPr anchor="b" anchorCtr="0">
            <a:noAutofit/>
          </a:bodyPr>
          <a:lstStyle>
            <a:lvl1pPr marL="0" indent="0">
              <a:lnSpc>
                <a:spcPct val="80000"/>
              </a:lnSpc>
              <a:buNone/>
              <a:defRPr sz="5600" b="0" spc="-200" baseline="0"/>
            </a:lvl1pPr>
            <a:lvl2pPr marL="228594" indent="0">
              <a:lnSpc>
                <a:spcPct val="80000"/>
              </a:lnSpc>
              <a:buNone/>
              <a:defRPr sz="5600" b="0" spc="-200" baseline="0"/>
            </a:lvl2pPr>
            <a:lvl3pPr marL="457189" indent="0">
              <a:lnSpc>
                <a:spcPct val="80000"/>
              </a:lnSpc>
              <a:buNone/>
              <a:defRPr sz="5600" b="0" spc="-200" baseline="0"/>
            </a:lvl3pPr>
            <a:lvl4pPr marL="685783" indent="0">
              <a:lnSpc>
                <a:spcPct val="80000"/>
              </a:lnSpc>
              <a:buNone/>
              <a:defRPr sz="5600" b="0" spc="-200" baseline="0"/>
            </a:lvl4pPr>
            <a:lvl5pPr marL="914377" indent="0">
              <a:lnSpc>
                <a:spcPct val="80000"/>
              </a:lnSpc>
              <a:buNone/>
              <a:defRPr sz="5600" b="0" spc="-200" baseline="0"/>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941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9728" y="2651760"/>
            <a:ext cx="8266176" cy="4142232"/>
          </a:xfrm>
        </p:spPr>
        <p:txBody>
          <a:bodyPr anchor="b">
            <a:noAutofit/>
          </a:bodyPr>
          <a:lstStyle>
            <a:lvl1pPr marL="0" indent="0">
              <a:lnSpc>
                <a:spcPct val="80000"/>
              </a:lnSpc>
              <a:buNone/>
              <a:defRPr sz="5600" b="0" spc="-200" baseline="0"/>
            </a:lvl1pPr>
            <a:lvl2pPr marL="228594" indent="0">
              <a:lnSpc>
                <a:spcPct val="80000"/>
              </a:lnSpc>
              <a:buNone/>
              <a:defRPr sz="5600" b="0" spc="-200" baseline="0"/>
            </a:lvl2pPr>
            <a:lvl3pPr marL="457189" indent="0">
              <a:lnSpc>
                <a:spcPct val="80000"/>
              </a:lnSpc>
              <a:buNone/>
              <a:defRPr sz="5600" b="0" spc="-200" baseline="0"/>
            </a:lvl3pPr>
            <a:lvl4pPr marL="685783" indent="0">
              <a:lnSpc>
                <a:spcPct val="80000"/>
              </a:lnSpc>
              <a:buNone/>
              <a:defRPr sz="5600" b="0" spc="-200" baseline="0"/>
            </a:lvl4pPr>
            <a:lvl5pPr marL="914377" indent="0">
              <a:lnSpc>
                <a:spcPct val="80000"/>
              </a:lnSpc>
              <a:buNone/>
              <a:defRPr sz="5600" b="0" spc="-200" baseline="0"/>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9B8B884C-311F-A563-377C-6EBE47822774}"/>
              </a:ext>
            </a:extLst>
          </p:cNvPr>
          <p:cNvSpPr/>
          <p:nvPr userDrawn="1"/>
        </p:nvSpPr>
        <p:spPr>
          <a:xfrm>
            <a:off x="7277269" y="0"/>
            <a:ext cx="4914731" cy="4914731"/>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Graphic 3">
            <a:extLst>
              <a:ext uri="{FF2B5EF4-FFF2-40B4-BE49-F238E27FC236}">
                <a16:creationId xmlns:a16="http://schemas.microsoft.com/office/drawing/2014/main" id="{02F09180-2668-03E9-3E5B-E24359E2B7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4425163"/>
            <a:ext cx="1005840" cy="1005840"/>
          </a:xfrm>
          <a:prstGeom prst="rect">
            <a:avLst/>
          </a:prstGeom>
        </p:spPr>
      </p:pic>
    </p:spTree>
    <p:extLst>
      <p:ext uri="{BB962C8B-B14F-4D97-AF65-F5344CB8AC3E}">
        <p14:creationId xmlns:p14="http://schemas.microsoft.com/office/powerpoint/2010/main" val="17596521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9F5324-9AB0-314B-31EA-61D0699504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5753627"/>
            <a:ext cx="1005840" cy="1005840"/>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962912" y="626364"/>
            <a:ext cx="8266176" cy="5605272"/>
          </a:xfrm>
        </p:spPr>
        <p:txBody>
          <a:bodyPr anchor="ctr" anchorCtr="0">
            <a:noAutofit/>
          </a:bodyPr>
          <a:lstStyle>
            <a:lvl1pPr marL="0" indent="0">
              <a:lnSpc>
                <a:spcPct val="80000"/>
              </a:lnSpc>
              <a:buNone/>
              <a:defRPr sz="5600" b="0" spc="-200" baseline="0"/>
            </a:lvl1pPr>
            <a:lvl2pPr marL="228594" indent="0">
              <a:lnSpc>
                <a:spcPct val="80000"/>
              </a:lnSpc>
              <a:buNone/>
              <a:defRPr sz="5600" b="0" spc="-200" baseline="0"/>
            </a:lvl2pPr>
            <a:lvl3pPr marL="457189" indent="0">
              <a:lnSpc>
                <a:spcPct val="80000"/>
              </a:lnSpc>
              <a:buNone/>
              <a:defRPr sz="5600" b="0" spc="-200" baseline="0"/>
            </a:lvl3pPr>
            <a:lvl4pPr marL="685783" indent="0">
              <a:lnSpc>
                <a:spcPct val="80000"/>
              </a:lnSpc>
              <a:buNone/>
              <a:defRPr sz="5600" b="0" spc="-200" baseline="0"/>
            </a:lvl4pPr>
            <a:lvl5pPr marL="914377" indent="0">
              <a:lnSpc>
                <a:spcPct val="80000"/>
              </a:lnSpc>
              <a:buNone/>
              <a:defRPr sz="5600" b="0" spc="-200" baseline="0"/>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848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DC095FD-8C32-C2DB-3F1D-105AFD1518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457200"/>
            <a:ext cx="1005840" cy="100584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760720"/>
            <a:ext cx="8970264" cy="466344"/>
          </a:xfrm>
        </p:spPr>
        <p:txBody>
          <a:bodyPr anchor="ctr">
            <a:normAutofit/>
          </a:bodyPr>
          <a:lstStyle>
            <a:lvl1pPr algn="ctr">
              <a:lnSpc>
                <a:spcPct val="80000"/>
              </a:lnSpc>
              <a:defRPr sz="2000" spc="0" baseline="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600200"/>
            <a:ext cx="9198864" cy="3657600"/>
          </a:xfrm>
        </p:spPr>
        <p:txBody>
          <a:bodyPr anchor="ctr">
            <a:normAutofit/>
          </a:bodyPr>
          <a:lstStyle>
            <a:lvl1pPr marL="164588" indent="-164588" algn="ctr">
              <a:lnSpc>
                <a:spcPct val="80000"/>
              </a:lnSpc>
              <a:spcBef>
                <a:spcPts val="0"/>
              </a:spcBef>
              <a:buNone/>
              <a:defRPr sz="5600" spc="-200" baseline="0">
                <a:latin typeface="+mj-lt"/>
              </a:defRPr>
            </a:lvl1pPr>
          </a:lstStyle>
          <a:p>
            <a:pPr lvl="0"/>
            <a:r>
              <a:rPr lang="en-US"/>
              <a:t>Click to add Quote</a:t>
            </a:r>
          </a:p>
        </p:txBody>
      </p:sp>
    </p:spTree>
    <p:extLst>
      <p:ext uri="{BB962C8B-B14F-4D97-AF65-F5344CB8AC3E}">
        <p14:creationId xmlns:p14="http://schemas.microsoft.com/office/powerpoint/2010/main" val="9075703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84CE384-B29D-F2CE-AAA2-9F696214E5C3}"/>
              </a:ext>
            </a:extLst>
          </p:cNvPr>
          <p:cNvSpPr/>
          <p:nvPr userDrawn="1"/>
        </p:nvSpPr>
        <p:spPr>
          <a:xfrm>
            <a:off x="7277269" y="1943269"/>
            <a:ext cx="4914731" cy="4914731"/>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Graphic 3">
            <a:extLst>
              <a:ext uri="{FF2B5EF4-FFF2-40B4-BE49-F238E27FC236}">
                <a16:creationId xmlns:a16="http://schemas.microsoft.com/office/drawing/2014/main" id="{4E0946D8-30A5-B84D-F1D0-0DB66CAAB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168175"/>
            <a:ext cx="1005840" cy="100584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09728" y="6339504"/>
            <a:ext cx="9043416" cy="466344"/>
          </a:xfrm>
        </p:spPr>
        <p:txBody>
          <a:bodyPr anchor="ctr">
            <a:normAutofit/>
          </a:bodyPr>
          <a:lstStyle>
            <a:lvl1pPr>
              <a:lnSpc>
                <a:spcPct val="80000"/>
              </a:lnSpc>
              <a:defRPr sz="2000" cap="none" spc="0" baseline="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88123"/>
            <a:ext cx="9198864" cy="3291840"/>
          </a:xfrm>
        </p:spPr>
        <p:txBody>
          <a:bodyPr anchor="t" anchorCtr="0">
            <a:normAutofit/>
          </a:bodyPr>
          <a:lstStyle>
            <a:lvl1pPr marL="164588" indent="-164588">
              <a:lnSpc>
                <a:spcPct val="80000"/>
              </a:lnSpc>
              <a:spcBef>
                <a:spcPts val="0"/>
              </a:spcBef>
              <a:buNone/>
              <a:defRPr sz="5600" spc="-200" baseline="0">
                <a:latin typeface="+mj-lt"/>
              </a:defRPr>
            </a:lvl1pPr>
          </a:lstStyle>
          <a:p>
            <a:pPr lvl="0"/>
            <a:r>
              <a:rPr lang="en-US"/>
              <a:t>Click to add Quote</a:t>
            </a:r>
          </a:p>
        </p:txBody>
      </p:sp>
    </p:spTree>
    <p:extLst>
      <p:ext uri="{BB962C8B-B14F-4D97-AF65-F5344CB8AC3E}">
        <p14:creationId xmlns:p14="http://schemas.microsoft.com/office/powerpoint/2010/main" val="8892156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BC50BE-AB5B-8BDE-7DBB-C903EDD6FB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3759" y="230007"/>
            <a:ext cx="731520" cy="73152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7160" y="5669280"/>
            <a:ext cx="8805672" cy="466344"/>
          </a:xfrm>
        </p:spPr>
        <p:txBody>
          <a:bodyPr anchor="ctr">
            <a:normAutofit/>
          </a:bodyPr>
          <a:lstStyle>
            <a:lvl1pPr>
              <a:lnSpc>
                <a:spcPct val="80000"/>
              </a:lnSpc>
              <a:defRPr sz="2000" spc="0" baseline="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097280"/>
            <a:ext cx="8961120" cy="3474720"/>
          </a:xfrm>
        </p:spPr>
        <p:txBody>
          <a:bodyPr anchor="ctr">
            <a:normAutofit/>
          </a:bodyPr>
          <a:lstStyle>
            <a:lvl1pPr marL="164588" indent="-164588">
              <a:lnSpc>
                <a:spcPct val="80000"/>
              </a:lnSpc>
              <a:spcBef>
                <a:spcPts val="0"/>
              </a:spcBef>
              <a:buNone/>
              <a:defRPr sz="5600" spc="-200" baseline="0">
                <a:solidFill>
                  <a:schemeClr val="tx1"/>
                </a:solidFill>
                <a:latin typeface="+mj-lt"/>
              </a:defRPr>
            </a:lvl1pPr>
          </a:lstStyle>
          <a:p>
            <a:pPr lvl="0"/>
            <a:r>
              <a:rPr lang="en-US"/>
              <a:t>Click to add Quote</a:t>
            </a:r>
          </a:p>
        </p:txBody>
      </p:sp>
    </p:spTree>
    <p:extLst>
      <p:ext uri="{BB962C8B-B14F-4D97-AF65-F5344CB8AC3E}">
        <p14:creationId xmlns:p14="http://schemas.microsoft.com/office/powerpoint/2010/main" val="445488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7" y="5660571"/>
            <a:ext cx="9144000" cy="1196891"/>
          </a:xfrm>
        </p:spPr>
        <p:txBody>
          <a:bodyPr anchor="b">
            <a:normAutofit/>
          </a:bodyPr>
          <a:lstStyle>
            <a:lvl1pPr algn="l">
              <a:defRPr sz="5600"/>
            </a:lvl1pPr>
          </a:lstStyle>
          <a:p>
            <a:r>
              <a:rPr lang="en-US"/>
              <a:t>Click to edit Master title style</a:t>
            </a:r>
          </a:p>
        </p:txBody>
      </p:sp>
      <p:sp>
        <p:nvSpPr>
          <p:cNvPr id="5" name="Subtitle 2">
            <a:extLst>
              <a:ext uri="{FF2B5EF4-FFF2-40B4-BE49-F238E27FC236}">
                <a16:creationId xmlns:a16="http://schemas.microsoft.com/office/drawing/2014/main" id="{28217C9D-487D-9CA3-0848-36BD988611BC}"/>
              </a:ext>
            </a:extLst>
          </p:cNvPr>
          <p:cNvSpPr>
            <a:spLocks noGrp="1"/>
          </p:cNvSpPr>
          <p:nvPr>
            <p:ph type="subTitle" idx="1"/>
          </p:nvPr>
        </p:nvSpPr>
        <p:spPr>
          <a:xfrm>
            <a:off x="9601200" y="5942863"/>
            <a:ext cx="2471059" cy="773624"/>
          </a:xfrm>
        </p:spPr>
        <p:txBody>
          <a:bodyPr anchor="b" anchorCtr="0">
            <a:normAutofit/>
          </a:bodyPr>
          <a:lstStyle>
            <a:lvl1pPr marL="0" indent="0" algn="r">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Picture Placeholder 10">
            <a:extLst>
              <a:ext uri="{FF2B5EF4-FFF2-40B4-BE49-F238E27FC236}">
                <a16:creationId xmlns:a16="http://schemas.microsoft.com/office/drawing/2014/main" id="{9BEE065B-EAB0-79D1-48A3-D7807B360D31}"/>
              </a:ext>
            </a:extLst>
          </p:cNvPr>
          <p:cNvSpPr>
            <a:spLocks noGrp="1"/>
          </p:cNvSpPr>
          <p:nvPr>
            <p:ph type="pic" sz="quarter" idx="14"/>
          </p:nvPr>
        </p:nvSpPr>
        <p:spPr>
          <a:xfrm>
            <a:off x="0" y="0"/>
            <a:ext cx="12191999" cy="5425440"/>
          </a:xfrm>
          <a:blipFill dpi="0" rotWithShape="1">
            <a:blip r:embed="rId2">
              <a:alphaModFix amt="60000"/>
            </a:blip>
            <a:srcRect/>
            <a:stretch>
              <a:fillRect/>
            </a:stretch>
          </a:blipFill>
        </p:spPr>
        <p:txBody>
          <a:bodyPr/>
          <a:lstStyle/>
          <a:p>
            <a:endParaRPr lang="en-US"/>
          </a:p>
        </p:txBody>
      </p:sp>
    </p:spTree>
    <p:extLst>
      <p:ext uri="{BB962C8B-B14F-4D97-AF65-F5344CB8AC3E}">
        <p14:creationId xmlns:p14="http://schemas.microsoft.com/office/powerpoint/2010/main" val="35900897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7160" y="5284270"/>
            <a:ext cx="7462853" cy="1443156"/>
          </a:xfrm>
        </p:spPr>
        <p:txBody>
          <a:bodyPr anchor="b" anchorCtr="0">
            <a:normAutofit/>
          </a:bodyPr>
          <a:lstStyle>
            <a:lvl1pPr>
              <a:lnSpc>
                <a:spcPct val="120000"/>
              </a:lnSpc>
              <a:defRPr sz="1600" spc="0" baseline="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79177"/>
            <a:ext cx="7490285" cy="5029200"/>
          </a:xfrm>
        </p:spPr>
        <p:txBody>
          <a:bodyPr anchor="t" anchorCtr="0">
            <a:normAutofit/>
          </a:bodyPr>
          <a:lstStyle>
            <a:lvl1pPr marL="164588" indent="-164588">
              <a:lnSpc>
                <a:spcPct val="80000"/>
              </a:lnSpc>
              <a:spcBef>
                <a:spcPts val="0"/>
              </a:spcBef>
              <a:buNone/>
              <a:defRPr sz="5600" spc="-200" baseline="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7680959" y="6400800"/>
            <a:ext cx="3840480" cy="365125"/>
          </a:xfrm>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627221" y="6400800"/>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91005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002867" y="5117085"/>
            <a:ext cx="6053559" cy="1618489"/>
          </a:xfrm>
        </p:spPr>
        <p:txBody>
          <a:bodyPr anchor="b" anchorCtr="0">
            <a:normAutofit/>
          </a:bodyPr>
          <a:lstStyle>
            <a:lvl1pPr>
              <a:lnSpc>
                <a:spcPct val="80000"/>
              </a:lnSpc>
              <a:defRPr sz="2000" spc="0" baseline="0">
                <a:solidFill>
                  <a:schemeClr val="tx1"/>
                </a:solidFill>
                <a:latin typeface="+mn-lt"/>
              </a:defRPr>
            </a:lvl1pPr>
          </a:lstStyle>
          <a:p>
            <a:r>
              <a:rPr lang="en-US"/>
              <a:t>Quote Author</a:t>
            </a:r>
          </a:p>
        </p:txBody>
      </p:sp>
      <p:pic>
        <p:nvPicPr>
          <p:cNvPr id="3" name="Graphic 2">
            <a:extLst>
              <a:ext uri="{FF2B5EF4-FFF2-40B4-BE49-F238E27FC236}">
                <a16:creationId xmlns:a16="http://schemas.microsoft.com/office/drawing/2014/main" id="{7B90859F-C81D-2CBA-0268-040BF6276E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461" y="5902452"/>
            <a:ext cx="731520" cy="731520"/>
          </a:xfrm>
          <a:prstGeom prst="rect">
            <a:avLst/>
          </a:prstGeom>
        </p:spPr>
      </p:pic>
      <p:sp>
        <p:nvSpPr>
          <p:cNvPr id="8" name="Footer Placeholder 7">
            <a:extLst>
              <a:ext uri="{FF2B5EF4-FFF2-40B4-BE49-F238E27FC236}">
                <a16:creationId xmlns:a16="http://schemas.microsoft.com/office/drawing/2014/main" id="{8722129D-A009-1048-F4CC-0DD22291EAAA}"/>
              </a:ext>
            </a:extLst>
          </p:cNvPr>
          <p:cNvSpPr>
            <a:spLocks noGrp="1"/>
          </p:cNvSpPr>
          <p:nvPr>
            <p:ph type="ftr" sz="quarter" idx="15"/>
          </p:nvPr>
        </p:nvSpPr>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F511AB8E-654D-449F-FE27-9EE3329DE084}"/>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967195" y="1040130"/>
            <a:ext cx="6089232" cy="3694175"/>
          </a:xfrm>
        </p:spPr>
        <p:txBody>
          <a:bodyPr anchor="b" anchorCtr="0">
            <a:normAutofit/>
          </a:bodyPr>
          <a:lstStyle>
            <a:lvl1pPr marL="164588" indent="-164588">
              <a:lnSpc>
                <a:spcPct val="80000"/>
              </a:lnSpc>
              <a:spcBef>
                <a:spcPts val="0"/>
              </a:spcBef>
              <a:buNone/>
              <a:defRPr sz="5600" spc="-200" baseline="0">
                <a:solidFill>
                  <a:schemeClr val="tx1"/>
                </a:solidFill>
                <a:latin typeface="+mj-lt"/>
              </a:defRPr>
            </a:lvl1pPr>
          </a:lstStyle>
          <a:p>
            <a:pPr lvl="0"/>
            <a:r>
              <a:rPr lang="en-US"/>
              <a:t>Click to add Quote</a:t>
            </a:r>
          </a:p>
        </p:txBody>
      </p:sp>
    </p:spTree>
    <p:extLst>
      <p:ext uri="{BB962C8B-B14F-4D97-AF65-F5344CB8AC3E}">
        <p14:creationId xmlns:p14="http://schemas.microsoft.com/office/powerpoint/2010/main" val="1530893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05840"/>
            <a:ext cx="10741152" cy="1132259"/>
          </a:xfrm>
        </p:spPr>
        <p:txBody>
          <a:body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ABE2C26-75B3-4C8F-A524-DF1C4CACA0D5}" type="datetime1">
              <a:rPr lang="en-US" smtClean="0"/>
              <a:t>8/27/2025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109728" y="2286000"/>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675120" y="2286000"/>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3004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09729" y="836957"/>
            <a:ext cx="10745788" cy="1143292"/>
          </a:xfrm>
        </p:spPr>
        <p:txBody>
          <a:bodyPr/>
          <a:lstStyle/>
          <a:p>
            <a:r>
              <a:rPr lang="en-US"/>
              <a:t>Click to edit Master title style</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0DDB39C4-A47B-40FF-9538-86AD7C2D9C69}" type="datetime1">
              <a:rPr lang="en-US" smtClean="0"/>
              <a:t>8/27/2025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Shaping the future of our industry</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09729" y="2086805"/>
            <a:ext cx="5157787" cy="559835"/>
          </a:xfrm>
        </p:spPr>
        <p:txBody>
          <a:bodyPr anchor="b">
            <a:normAutofit/>
          </a:bodyPr>
          <a:lstStyle>
            <a:lvl1pPr marL="0" indent="0">
              <a:lnSpc>
                <a:spcPct val="90000"/>
              </a:lnSpc>
              <a:buNone/>
              <a:defRPr sz="1800" b="0" cap="all" baseline="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675121" y="2086805"/>
            <a:ext cx="5183188" cy="559835"/>
          </a:xfrm>
        </p:spPr>
        <p:txBody>
          <a:bodyPr anchor="b">
            <a:normAutofit/>
          </a:bodyPr>
          <a:lstStyle>
            <a:lvl1pPr marL="0" indent="0">
              <a:lnSpc>
                <a:spcPct val="90000"/>
              </a:lnSpc>
              <a:buNone/>
              <a:defRPr sz="1800" b="0" cap="all" baseline="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109729" y="2677161"/>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675121" y="2677161"/>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9575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1324" y="1005840"/>
            <a:ext cx="10653579" cy="1132259"/>
          </a:xfrm>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40CC357C-8952-4D95-B5A3-A1B4C8EE3913}" type="datetime1">
              <a:rPr lang="en-US" smtClean="0"/>
              <a:t>8/27/2025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Shaping the future of our industry</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62871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3E18D2D-C3A8-4A66-A98A-C7AEF9ABBCA1}" type="datetime1">
              <a:rPr lang="en-US" smtClean="0"/>
              <a:t>8/27/2025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Shaping the future of our industry</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378500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1325" y="1005206"/>
            <a:ext cx="3595635" cy="1757505"/>
          </a:xfrm>
        </p:spPr>
        <p:txBody>
          <a:bodyPr anchor="t">
            <a:noAutofit/>
          </a:bodyPr>
          <a:lstStyle>
            <a:lvl1pPr>
              <a:defRPr sz="5600"/>
            </a:lvl1pPr>
          </a:lstStyle>
          <a:p>
            <a:r>
              <a:rPr lang="en-US"/>
              <a:t>Click to edit Master title style</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62BC04A-62E7-410C-9DF4-AE519183FC48}" type="datetime1">
              <a:rPr lang="en-US" smtClean="0"/>
              <a:t>8/27/2025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5134707" y="109728"/>
            <a:ext cx="5303520" cy="365125"/>
          </a:xfrm>
        </p:spPr>
        <p:txBody>
          <a:bodyPr/>
          <a:lstStyle/>
          <a:p>
            <a:r>
              <a:rPr lang="en-US"/>
              <a:t>Shaping the future of our industry</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1325" y="2762711"/>
            <a:ext cx="3595635" cy="3993263"/>
          </a:xfrm>
        </p:spPr>
        <p:txBody>
          <a:bodyPr anchor="t">
            <a:normAutofit/>
          </a:bodyPr>
          <a:lstStyle>
            <a:lvl1pPr marL="0" indent="0">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05840"/>
            <a:ext cx="6440259"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6749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602" y="1181490"/>
            <a:ext cx="5986399" cy="5676511"/>
          </a:xfrm>
        </p:spPr>
        <p:txBody>
          <a:bodyPr anchor="b">
            <a:noAutofit/>
          </a:bodyPr>
          <a:lstStyle>
            <a:lvl1pPr>
              <a:defRPr sz="56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37160" y="182880"/>
            <a:ext cx="4572000" cy="731520"/>
          </a:xfrm>
        </p:spPr>
        <p:txBody>
          <a:bodyPr>
            <a:noAutofit/>
          </a:bodyPr>
          <a:lstStyle>
            <a:lvl1pPr marL="0" indent="0">
              <a:buNone/>
              <a:defRPr sz="1400"/>
            </a:lvl1pPr>
            <a:lvl2pPr marL="228594" indent="0">
              <a:buNone/>
              <a:defRPr sz="1400"/>
            </a:lvl2pPr>
            <a:lvl3pPr marL="457189" indent="0">
              <a:buNone/>
              <a:defRPr sz="1400"/>
            </a:lvl3pPr>
            <a:lvl4pPr marL="685783" indent="0">
              <a:buNone/>
              <a:defRPr sz="1400"/>
            </a:lvl4pPr>
            <a:lvl5pPr marL="914377"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08FD5A0C-3984-4E77-6D88-7812D8F2B191}"/>
              </a:ext>
            </a:extLst>
          </p:cNvPr>
          <p:cNvSpPr>
            <a:spLocks noGrp="1"/>
          </p:cNvSpPr>
          <p:nvPr>
            <p:ph type="pic" sz="quarter" idx="13"/>
          </p:nvPr>
        </p:nvSpPr>
        <p:spPr>
          <a:xfrm>
            <a:off x="6296626" y="0"/>
            <a:ext cx="5895374" cy="6858000"/>
          </a:xfrm>
          <a:blipFill dpi="0" rotWithShape="1">
            <a:blip r:embed="rId2">
              <a:alphaModFix amt="60000"/>
            </a:blip>
            <a:srcRect/>
            <a:stretch>
              <a:fillRect/>
            </a:stretch>
          </a:blipFill>
        </p:spPr>
        <p:txBody>
          <a:bodyPr/>
          <a:lstStyle/>
          <a:p>
            <a:endParaRPr lang="en-US"/>
          </a:p>
        </p:txBody>
      </p:sp>
      <p:pic>
        <p:nvPicPr>
          <p:cNvPr id="8" name="Graphic 7">
            <a:extLst>
              <a:ext uri="{FF2B5EF4-FFF2-40B4-BE49-F238E27FC236}">
                <a16:creationId xmlns:a16="http://schemas.microsoft.com/office/drawing/2014/main" id="{A4D56FA5-6B2C-25FC-5C75-51C0FD7A08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1512" y="224984"/>
            <a:ext cx="731520" cy="731520"/>
          </a:xfrm>
          <a:prstGeom prst="rect">
            <a:avLst/>
          </a:prstGeom>
        </p:spPr>
      </p:pic>
    </p:spTree>
    <p:extLst>
      <p:ext uri="{BB962C8B-B14F-4D97-AF65-F5344CB8AC3E}">
        <p14:creationId xmlns:p14="http://schemas.microsoft.com/office/powerpoint/2010/main" val="227949438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9" y="1847088"/>
            <a:ext cx="7342307" cy="1133856"/>
          </a:xfrm>
        </p:spPr>
        <p:txBody>
          <a:bodyPr anchor="b">
            <a:noAutofit/>
          </a:bodyPr>
          <a:lstStyle>
            <a:lvl1pPr>
              <a:defRPr sz="5600"/>
            </a:lvl1pPr>
          </a:lstStyle>
          <a:p>
            <a:r>
              <a:rPr lang="en-US"/>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BE577C5-6C81-4314-970E-947A1343E2E6}" type="datetime1">
              <a:rPr lang="en-US" smtClean="0"/>
              <a:t>8/27/2025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9729" y="3594099"/>
            <a:ext cx="10890375" cy="2743200"/>
          </a:xfrm>
        </p:spPr>
        <p:txBody>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94558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30" y="1627319"/>
            <a:ext cx="8430767" cy="1842020"/>
          </a:xfrm>
        </p:spPr>
        <p:txBody>
          <a:bodyPr anchor="b">
            <a:noAutofit/>
          </a:bodyPr>
          <a:lstStyle>
            <a:lvl1pPr>
              <a:defRPr sz="5600"/>
            </a:lvl1pPr>
          </a:lstStyle>
          <a:p>
            <a:r>
              <a:rPr lang="en-US"/>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78B2687-D4AF-44F6-B6FA-687A60D6796A}" type="datetime1">
              <a:rPr lang="en-US" smtClean="0"/>
              <a:t>8/27/2025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9730" y="3622675"/>
            <a:ext cx="8430639" cy="1279615"/>
          </a:xfrm>
        </p:spPr>
        <p:txBody>
          <a:bodyPr>
            <a:noAutofit/>
          </a:bodyPr>
          <a:lstStyle>
            <a:lvl1pPr marL="0" indent="0">
              <a:buNone/>
              <a:defRPr sz="1400"/>
            </a:lvl1pPr>
            <a:lvl2pPr marL="228594" indent="0">
              <a:buNone/>
              <a:defRPr sz="1400"/>
            </a:lvl2pPr>
            <a:lvl3pPr marL="457189" indent="0">
              <a:buNone/>
              <a:defRPr sz="1400"/>
            </a:lvl3pPr>
            <a:lvl4pPr marL="685783" indent="0">
              <a:buNone/>
              <a:defRPr sz="1400"/>
            </a:lvl4pPr>
            <a:lvl5pPr marL="914377"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22037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Picture and Da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5032198"/>
            <a:ext cx="10683240" cy="1814597"/>
          </a:xfrm>
        </p:spPr>
        <p:txBody>
          <a:bodyPr anchor="b">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3582" y="4184424"/>
            <a:ext cx="5086119" cy="480373"/>
          </a:xfrm>
        </p:spPr>
        <p:txBody>
          <a:bodyPr anchor="t" anchorCtr="0">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1" y="0"/>
            <a:ext cx="12192000" cy="4000500"/>
          </a:xfrm>
          <a:blipFill dpi="0" rotWithShape="1">
            <a:blip r:embed="rId2">
              <a:alphaModFix amt="60000"/>
            </a:blip>
            <a:srcRect/>
            <a:stretch>
              <a:fillRect t="-218" b="218"/>
            </a:stretch>
          </a:blipFill>
        </p:spPr>
        <p:txBody>
          <a:bodyPr/>
          <a:lstStyle/>
          <a:p>
            <a:r>
              <a:rPr lang="en-US"/>
              <a:t>Click icon to add picture</a:t>
            </a:r>
          </a:p>
        </p:txBody>
      </p:sp>
      <p:pic>
        <p:nvPicPr>
          <p:cNvPr id="4" name="Graphic 3">
            <a:extLst>
              <a:ext uri="{FF2B5EF4-FFF2-40B4-BE49-F238E27FC236}">
                <a16:creationId xmlns:a16="http://schemas.microsoft.com/office/drawing/2014/main" id="{94CFF3B0-895D-60C4-CB96-5BF3CBA345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56289" y="5753627"/>
            <a:ext cx="1005840" cy="1005840"/>
          </a:xfrm>
          <a:prstGeom prst="rect">
            <a:avLst/>
          </a:prstGeom>
        </p:spPr>
      </p:pic>
      <p:sp>
        <p:nvSpPr>
          <p:cNvPr id="8" name="Text Placeholder 7">
            <a:extLst>
              <a:ext uri="{FF2B5EF4-FFF2-40B4-BE49-F238E27FC236}">
                <a16:creationId xmlns:a16="http://schemas.microsoft.com/office/drawing/2014/main" id="{11837CCC-4341-C0BA-0887-EAECDEF9BF39}"/>
              </a:ext>
            </a:extLst>
          </p:cNvPr>
          <p:cNvSpPr>
            <a:spLocks noGrp="1"/>
          </p:cNvSpPr>
          <p:nvPr>
            <p:ph type="body" sz="quarter" idx="15"/>
          </p:nvPr>
        </p:nvSpPr>
        <p:spPr>
          <a:xfrm>
            <a:off x="5381981" y="4184424"/>
            <a:ext cx="3494315" cy="480373"/>
          </a:xfrm>
        </p:spPr>
        <p:txBody>
          <a:bodyPr/>
          <a:lstStyle/>
          <a:p>
            <a:pPr lvl="0"/>
            <a:r>
              <a:rPr lang="en-US"/>
              <a:t>Click to edit Master text styles</a:t>
            </a:r>
          </a:p>
        </p:txBody>
      </p:sp>
    </p:spTree>
    <p:extLst>
      <p:ext uri="{BB962C8B-B14F-4D97-AF65-F5344CB8AC3E}">
        <p14:creationId xmlns:p14="http://schemas.microsoft.com/office/powerpoint/2010/main" val="2028876433"/>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clusion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2821B14-72A5-C6D7-EF14-887B89D04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11235399" y="5899743"/>
            <a:ext cx="731520" cy="73152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3566161"/>
            <a:ext cx="5517349" cy="3130063"/>
          </a:xfrm>
        </p:spPr>
        <p:txBody>
          <a:bodyPr anchor="t" anchorCtr="0">
            <a:noAutofit/>
          </a:bodyPr>
          <a:lstStyle>
            <a:lvl1pPr>
              <a:defRPr sz="5600"/>
            </a:lvl1pPr>
          </a:lstStyle>
          <a:p>
            <a:r>
              <a:rPr lang="en-US"/>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9CC735-3864-4957-BF90-C675D06BA841}" type="datetime1">
              <a:rPr lang="en-US" smtClean="0"/>
              <a:t>8/27/2025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971034" y="3566161"/>
            <a:ext cx="5024071" cy="2190297"/>
          </a:xfrm>
        </p:spPr>
        <p:txBody>
          <a:bodyPr>
            <a:noAutofit/>
          </a:bodyPr>
          <a:lstStyle>
            <a:lvl1pPr marL="0" indent="0">
              <a:buNone/>
              <a:defRPr sz="1400"/>
            </a:lvl1pPr>
            <a:lvl2pPr marL="228594" indent="0">
              <a:buNone/>
              <a:defRPr sz="1400"/>
            </a:lvl2pPr>
            <a:lvl3pPr marL="457189" indent="0">
              <a:buNone/>
              <a:defRPr sz="1400"/>
            </a:lvl3pPr>
            <a:lvl4pPr marL="685783" indent="0">
              <a:buNone/>
              <a:defRPr sz="1400"/>
            </a:lvl4pPr>
            <a:lvl5pPr marL="914377"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2932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30" y="1098362"/>
            <a:ext cx="7478991" cy="3635797"/>
          </a:xfrm>
        </p:spPr>
        <p:txBody>
          <a:bodyPr anchor="t">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5173140"/>
            <a:ext cx="6655523" cy="1545336"/>
          </a:xfrm>
        </p:spPr>
        <p:txBody>
          <a:bodyPr anchor="b">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BF097A10-1365-4298-BCFB-A89E8226FC7A}" type="datetime1">
              <a:rPr lang="en-US" smtClean="0"/>
              <a:t>8/27/2025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36708955"/>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1442" y="1091984"/>
            <a:ext cx="7876287" cy="3592629"/>
          </a:xfrm>
        </p:spPr>
        <p:txBody>
          <a:bodyPr anchor="b">
            <a:normAutofit/>
          </a:bodyPr>
          <a:lstStyle>
            <a:lvl1pPr algn="l">
              <a:defRPr sz="5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5853" y="4854883"/>
            <a:ext cx="7375467" cy="1014984"/>
          </a:xfrm>
        </p:spPr>
        <p:txBody>
          <a:bodyPr anchor="t">
            <a:normAutofit/>
          </a:bodyPr>
          <a:lstStyle>
            <a:lvl1pPr marL="0" indent="0" algn="l">
              <a:buNone/>
              <a:defRPr sz="1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FD66CAF2-4ACC-400C-8AB1-D2F5D7E42D16}" type="datetime1">
              <a:rPr lang="en-US" smtClean="0"/>
              <a:t>8/27/2025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90979563"/>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9" cy="1132259"/>
          </a:xfrm>
          <a:prstGeom prst="rect">
            <a:avLst/>
          </a:prstGeom>
        </p:spPr>
        <p:txBody>
          <a:bodyPr vert="horz" lIns="91440" tIns="45720" rIns="91440" bIns="45720" rtlCol="0" anchor="t">
            <a:normAutofit/>
          </a:bodyPr>
          <a:lstStyle/>
          <a:p>
            <a:r>
              <a:rPr lang="en-US"/>
              <a:t>Click to edit Master title style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9035" y="110364"/>
            <a:ext cx="3494315" cy="365125"/>
          </a:xfrm>
          <a:prstGeom prst="rect">
            <a:avLst/>
          </a:prstGeom>
        </p:spPr>
        <p:txBody>
          <a:bodyPr vert="horz" lIns="91440" tIns="45720" rIns="91440" bIns="45720" rtlCol="0" anchor="ctr"/>
          <a:lstStyle>
            <a:lvl1pPr algn="l">
              <a:lnSpc>
                <a:spcPct val="80000"/>
              </a:lnSpc>
              <a:defRPr sz="1000">
                <a:solidFill>
                  <a:schemeClr val="tx1"/>
                </a:solidFill>
                <a:latin typeface="+mn-lt"/>
              </a:defRPr>
            </a:lvl1pPr>
          </a:lstStyle>
          <a:p>
            <a:fld id="{37426DD9-A454-4A8A-833C-23D835E03487}" type="datetime1">
              <a:rPr lang="en-US" smtClean="0"/>
              <a:t>8/27/2025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5967195" y="110364"/>
            <a:ext cx="5303520" cy="365125"/>
          </a:xfrm>
          <a:prstGeom prst="rect">
            <a:avLst/>
          </a:prstGeom>
        </p:spPr>
        <p:txBody>
          <a:bodyPr vert="horz" lIns="91440" tIns="45720" rIns="91440" bIns="45720" rtlCol="0" anchor="ctr"/>
          <a:lstStyle>
            <a:lvl1pPr algn="l">
              <a:lnSpc>
                <a:spcPct val="80000"/>
              </a:lnSpc>
              <a:defRPr sz="1000">
                <a:solidFill>
                  <a:schemeClr val="tx1"/>
                </a:solidFill>
                <a:latin typeface="+mn-lt"/>
              </a:defRPr>
            </a:lvl1pPr>
          </a:lstStyle>
          <a:p>
            <a:r>
              <a:rPr lang="en-US"/>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27221" y="110364"/>
            <a:ext cx="429207" cy="365125"/>
          </a:xfrm>
          <a:prstGeom prst="rect">
            <a:avLst/>
          </a:prstGeom>
        </p:spPr>
        <p:txBody>
          <a:bodyPr vert="horz" lIns="91440" tIns="45720" rIns="91440" bIns="45720" rtlCol="0" anchor="ctr"/>
          <a:lstStyle>
            <a:lvl1pPr algn="r">
              <a:lnSpc>
                <a:spcPct val="80000"/>
              </a:lnSpc>
              <a:defRPr sz="1000">
                <a:solidFill>
                  <a:schemeClr val="tx1"/>
                </a:solidFill>
                <a:latin typeface="+mn-lt"/>
              </a:defRPr>
            </a:lvl1pPr>
          </a:lstStyle>
          <a:p>
            <a:fld id="{CC057153-B650-4DEB-B370-79DDCFDCE934}" type="slidenum">
              <a:rPr lang="en-US" smtClean="0"/>
              <a:pPr/>
              <a:t>‹#›</a:t>
            </a:fld>
            <a:endParaRPr lang="en-US"/>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715533"/>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653949"/>
      </p:ext>
    </p:extLst>
  </p:cSld>
  <p:clrMap bg1="lt1" tx1="dk1" bg2="lt2" tx2="dk2" accent1="accent1" accent2="accent2" accent3="accent3" accent4="accent4" accent5="accent5" accent6="accent6" hlink="hlink" folHlink="folHlink"/>
  <p:sldLayoutIdLst>
    <p:sldLayoutId id="2147483783" r:id="rId1"/>
    <p:sldLayoutId id="2147483851" r:id="rId2"/>
    <p:sldLayoutId id="2147483784" r:id="rId3"/>
    <p:sldLayoutId id="2147483785" r:id="rId4"/>
    <p:sldLayoutId id="2147483831" r:id="rId5"/>
    <p:sldLayoutId id="2147483837" r:id="rId6"/>
    <p:sldLayoutId id="2147483852" r:id="rId7"/>
    <p:sldLayoutId id="2147483786" r:id="rId8"/>
    <p:sldLayoutId id="2147483787" r:id="rId9"/>
    <p:sldLayoutId id="2147483788" r:id="rId10"/>
    <p:sldLayoutId id="2147483789" r:id="rId11"/>
    <p:sldLayoutId id="2147483832" r:id="rId12"/>
    <p:sldLayoutId id="2147483835" r:id="rId13"/>
    <p:sldLayoutId id="2147483836" r:id="rId14"/>
    <p:sldLayoutId id="2147483790" r:id="rId15"/>
    <p:sldLayoutId id="2147483838" r:id="rId16"/>
    <p:sldLayoutId id="2147483791" r:id="rId17"/>
    <p:sldLayoutId id="2147483839" r:id="rId18"/>
    <p:sldLayoutId id="2147483792" r:id="rId19"/>
    <p:sldLayoutId id="2147483793" r:id="rId20"/>
    <p:sldLayoutId id="2147483794" r:id="rId21"/>
    <p:sldLayoutId id="2147483795" r:id="rId22"/>
    <p:sldLayoutId id="2147483796" r:id="rId23"/>
    <p:sldLayoutId id="2147483843" r:id="rId24"/>
    <p:sldLayoutId id="2147483833" r:id="rId25"/>
    <p:sldLayoutId id="2147483834"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 id="2147483808" r:id="rId38"/>
    <p:sldLayoutId id="2147483809" r:id="rId39"/>
    <p:sldLayoutId id="2147483810" r:id="rId40"/>
    <p:sldLayoutId id="2147483811" r:id="rId41"/>
    <p:sldLayoutId id="2147483812" r:id="rId42"/>
    <p:sldLayoutId id="2147483813" r:id="rId43"/>
    <p:sldLayoutId id="2147483840" r:id="rId44"/>
    <p:sldLayoutId id="2147483841" r:id="rId45"/>
    <p:sldLayoutId id="2147483842" r:id="rId46"/>
    <p:sldLayoutId id="2147483828" r:id="rId47"/>
    <p:sldLayoutId id="2147483814" r:id="rId48"/>
    <p:sldLayoutId id="2147483815" r:id="rId49"/>
    <p:sldLayoutId id="2147483816" r:id="rId50"/>
    <p:sldLayoutId id="2147483844" r:id="rId51"/>
    <p:sldLayoutId id="2147483845" r:id="rId52"/>
    <p:sldLayoutId id="2147483846" r:id="rId53"/>
    <p:sldLayoutId id="2147483817" r:id="rId54"/>
    <p:sldLayoutId id="2147483818" r:id="rId55"/>
    <p:sldLayoutId id="2147483819" r:id="rId56"/>
    <p:sldLayoutId id="2147483820" r:id="rId57"/>
    <p:sldLayoutId id="2147483821" r:id="rId58"/>
    <p:sldLayoutId id="2147483822" r:id="rId59"/>
    <p:sldLayoutId id="2147483847" r:id="rId60"/>
    <p:sldLayoutId id="2147483848" r:id="rId61"/>
    <p:sldLayoutId id="2147483823" r:id="rId62"/>
    <p:sldLayoutId id="2147483824" r:id="rId63"/>
    <p:sldLayoutId id="2147483825" r:id="rId64"/>
    <p:sldLayoutId id="2147483826" r:id="rId65"/>
    <p:sldLayoutId id="2147483827" r:id="rId66"/>
    <p:sldLayoutId id="2147483850" r:id="rId67"/>
    <p:sldLayoutId id="2147483829" r:id="rId68"/>
    <p:sldLayoutId id="2147483830" r:id="rId69"/>
    <p:sldLayoutId id="2147483849" r:id="rId70"/>
  </p:sldLayoutIdLst>
  <p:hf hdr="0" dt="0"/>
  <p:txStyles>
    <p:titleStyle>
      <a:lvl1pPr algn="l" defTabSz="914377" rtl="0" eaLnBrk="1" latinLnBrk="0" hangingPunct="1">
        <a:lnSpc>
          <a:spcPct val="80000"/>
        </a:lnSpc>
        <a:spcBef>
          <a:spcPct val="0"/>
        </a:spcBef>
        <a:buNone/>
        <a:defRPr sz="5600" b="0" i="0" kern="1200" spc="-200" baseline="0">
          <a:solidFill>
            <a:schemeClr val="tx1"/>
          </a:solidFill>
          <a:latin typeface="+mj-lt"/>
          <a:ea typeface="+mj-ea"/>
          <a:cs typeface="+mj-cs"/>
        </a:defRPr>
      </a:lvl1pPr>
    </p:titleStyle>
    <p:bodyStyle>
      <a:lvl1pPr marL="0" indent="0" algn="l" defTabSz="914377"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594" indent="0" algn="l" defTabSz="914377"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189" indent="0" algn="l" defTabSz="914377"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783" indent="0" algn="l" defTabSz="914377"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377" indent="0" algn="l" defTabSz="914377"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jpeg"/><Relationship Id="rId2" Type="http://schemas.openxmlformats.org/officeDocument/2006/relationships/image" Target="../media/image28.jpeg"/><Relationship Id="rId1" Type="http://schemas.openxmlformats.org/officeDocument/2006/relationships/slideLayout" Target="../slideLayouts/slideLayout6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0.sv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0.sv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40.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41.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67.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1.xml"/><Relationship Id="rId5" Type="http://schemas.openxmlformats.org/officeDocument/2006/relationships/image" Target="../media/image45.sv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1.xml"/><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61.xml"/><Relationship Id="rId5" Type="http://schemas.openxmlformats.org/officeDocument/2006/relationships/image" Target="../media/image47.png"/><Relationship Id="rId4" Type="http://schemas.openxmlformats.org/officeDocument/2006/relationships/image" Target="../media/image45.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1.xml"/><Relationship Id="rId5" Type="http://schemas.openxmlformats.org/officeDocument/2006/relationships/image" Target="../media/image45.sv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45.sv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1.xml"/><Relationship Id="rId4" Type="http://schemas.openxmlformats.org/officeDocument/2006/relationships/image" Target="../media/image45.sv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67.xml"/><Relationship Id="rId5" Type="http://schemas.openxmlformats.org/officeDocument/2006/relationships/image" Target="../media/image29.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67.xml"/><Relationship Id="rId5" Type="http://schemas.openxmlformats.org/officeDocument/2006/relationships/image" Target="../media/image30.jpe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1.xml"/><Relationship Id="rId4" Type="http://schemas.openxmlformats.org/officeDocument/2006/relationships/image" Target="../media/image53.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61.xml"/><Relationship Id="rId4" Type="http://schemas.openxmlformats.org/officeDocument/2006/relationships/image" Target="../media/image55.svg"/></Relationships>
</file>

<file path=ppt/slides/_rels/slide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51.xml"/><Relationship Id="rId4" Type="http://schemas.openxmlformats.org/officeDocument/2006/relationships/image" Target="../media/image58.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58.xml"/><Relationship Id="rId1" Type="http://schemas.openxmlformats.org/officeDocument/2006/relationships/slideLayout" Target="../slideLayouts/slideLayout6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6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46.xml"/><Relationship Id="rId4" Type="http://schemas.openxmlformats.org/officeDocument/2006/relationships/image" Target="../media/image66.sv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46.xml"/><Relationship Id="rId4" Type="http://schemas.openxmlformats.org/officeDocument/2006/relationships/image" Target="../media/image66.sv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46.xml"/><Relationship Id="rId4" Type="http://schemas.openxmlformats.org/officeDocument/2006/relationships/image" Target="../media/image66.sv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46.xml"/><Relationship Id="rId4" Type="http://schemas.openxmlformats.org/officeDocument/2006/relationships/image" Target="../media/image66.svg"/></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4.xml"/><Relationship Id="rId1" Type="http://schemas.openxmlformats.org/officeDocument/2006/relationships/slideLayout" Target="../slideLayouts/slideLayout46.xml"/><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slide" Target="slide62.xml"/><Relationship Id="rId3" Type="http://schemas.openxmlformats.org/officeDocument/2006/relationships/slide" Target="slide11.xml"/><Relationship Id="rId7" Type="http://schemas.openxmlformats.org/officeDocument/2006/relationships/slide" Target="slide34.xml"/><Relationship Id="rId12"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slide" Target="slide55.xml"/><Relationship Id="rId5" Type="http://schemas.openxmlformats.org/officeDocument/2006/relationships/slide" Target="slide21.xml"/><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slide" Target="slide36.xml"/><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46.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46.xml"/><Relationship Id="rId4" Type="http://schemas.openxmlformats.org/officeDocument/2006/relationships/image" Target="../media/image85.svg"/></Relationships>
</file>

<file path=ppt/slides/_rels/slide8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github.com/UnicomAI/UnicomBenchmark/tree/main/CDDMBench" TargetMode="External"/><Relationship Id="rId7" Type="http://schemas.openxmlformats.org/officeDocument/2006/relationships/hyperlink" Target="https://www.kaggle.com/code/prasadkevin/crops-prediction-indiandataset/data" TargetMode="External"/><Relationship Id="rId2" Type="http://schemas.openxmlformats.org/officeDocument/2006/relationships/notesSlide" Target="../notesSlides/notesSlide67.xml"/><Relationship Id="rId1" Type="http://schemas.openxmlformats.org/officeDocument/2006/relationships/slideLayout" Target="../slideLayouts/slideLayout46.xml"/><Relationship Id="rId6" Type="http://schemas.openxmlformats.org/officeDocument/2006/relationships/hyperlink" Target="https://www.kaggle.com/code/sachidanandnavik/fine-tuning-llava-1-5-7b-on-agricultural-datasets" TargetMode="External"/><Relationship Id="rId5" Type="http://schemas.openxmlformats.org/officeDocument/2006/relationships/hyperlink" Target="https://www.kaggle.com/datasets/daskoushik/farmers-call-querydata-qa" TargetMode="External"/><Relationship Id="rId4" Type="http://schemas.openxmlformats.org/officeDocument/2006/relationships/hyperlink" Target="https://www.kaggle.com/datasets/atharvaingle/crop-recommendation-dataset" TargetMode="External"/><Relationship Id="rId9" Type="http://schemas.openxmlformats.org/officeDocument/2006/relationships/hyperlink" Target="https://docs.google.com/document/d/1jdSCaTOWFTdc4WQ6l2I9B2uaMOKT1cz1R0qGrSBuq24/edit?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A057-FF69-DB4E-18F5-A26FC0C911FC}"/>
              </a:ext>
            </a:extLst>
          </p:cNvPr>
          <p:cNvSpPr>
            <a:spLocks noGrp="1"/>
          </p:cNvSpPr>
          <p:nvPr>
            <p:ph type="ctrTitle"/>
          </p:nvPr>
        </p:nvSpPr>
        <p:spPr>
          <a:xfrm>
            <a:off x="126475" y="5032197"/>
            <a:ext cx="10205944" cy="1822971"/>
          </a:xfrm>
        </p:spPr>
        <p:txBody>
          <a:bodyPr>
            <a:normAutofit/>
          </a:bodyPr>
          <a:lstStyle/>
          <a:p>
            <a:r>
              <a:rPr lang="en-US">
                <a:ea typeface="+mj-lt"/>
                <a:cs typeface="+mj-lt"/>
              </a:rPr>
              <a:t>Agentic AI System for Agricultural Decision Making</a:t>
            </a:r>
            <a:endParaRPr lang="en-US"/>
          </a:p>
        </p:txBody>
      </p:sp>
      <p:sp>
        <p:nvSpPr>
          <p:cNvPr id="3" name="Subtitle 2">
            <a:extLst>
              <a:ext uri="{FF2B5EF4-FFF2-40B4-BE49-F238E27FC236}">
                <a16:creationId xmlns:a16="http://schemas.microsoft.com/office/drawing/2014/main" id="{5D2AF3FA-87A9-9163-3213-65A6A97B1B29}"/>
              </a:ext>
            </a:extLst>
          </p:cNvPr>
          <p:cNvSpPr>
            <a:spLocks noGrp="1"/>
          </p:cNvSpPr>
          <p:nvPr>
            <p:ph type="subTitle" idx="1"/>
          </p:nvPr>
        </p:nvSpPr>
        <p:spPr/>
        <p:txBody>
          <a:bodyPr/>
          <a:lstStyle/>
          <a:p>
            <a:r>
              <a:rPr lang="en-US" err="1"/>
              <a:t>farmnaxx</a:t>
            </a:r>
            <a:endParaRPr lang="en-US"/>
          </a:p>
        </p:txBody>
      </p:sp>
      <p:sp>
        <p:nvSpPr>
          <p:cNvPr id="5" name="Text Placeholder 4">
            <a:extLst>
              <a:ext uri="{FF2B5EF4-FFF2-40B4-BE49-F238E27FC236}">
                <a16:creationId xmlns:a16="http://schemas.microsoft.com/office/drawing/2014/main" id="{7718716B-A604-F5E9-7C40-88916FA13ED4}"/>
              </a:ext>
            </a:extLst>
          </p:cNvPr>
          <p:cNvSpPr>
            <a:spLocks noGrp="1"/>
          </p:cNvSpPr>
          <p:nvPr>
            <p:ph type="body" sz="quarter" idx="15"/>
          </p:nvPr>
        </p:nvSpPr>
        <p:spPr>
          <a:xfrm>
            <a:off x="5618355" y="4188952"/>
            <a:ext cx="3830167" cy="480373"/>
          </a:xfrm>
        </p:spPr>
        <p:txBody>
          <a:bodyPr vert="horz" lIns="91440" tIns="45720" rIns="91440" bIns="45720" rtlCol="0" anchor="t">
            <a:normAutofit/>
          </a:bodyPr>
          <a:lstStyle/>
          <a:p>
            <a:r>
              <a:rPr lang="en-US">
                <a:ea typeface="+mn-lt"/>
                <a:cs typeface="+mn-lt"/>
              </a:rPr>
              <a:t>Capital One Launchpad 2025 Hackathon</a:t>
            </a:r>
            <a:endParaRPr lang="en-US"/>
          </a:p>
        </p:txBody>
      </p:sp>
      <p:pic>
        <p:nvPicPr>
          <p:cNvPr id="4" name="Picture 3">
            <a:extLst>
              <a:ext uri="{FF2B5EF4-FFF2-40B4-BE49-F238E27FC236}">
                <a16:creationId xmlns:a16="http://schemas.microsoft.com/office/drawing/2014/main" id="{1B804770-E8FE-C4E9-AB5F-88D6E5C7D60C}"/>
              </a:ext>
            </a:extLst>
          </p:cNvPr>
          <p:cNvPicPr>
            <a:picLocks noChangeAspect="1"/>
          </p:cNvPicPr>
          <p:nvPr/>
        </p:nvPicPr>
        <p:blipFill>
          <a:blip r:embed="rId3" cstate="screen">
            <a:extLst>
              <a:ext uri="{28A0092B-C50C-407E-A947-70E740481C1C}">
                <a14:useLocalDpi xmlns:a14="http://schemas.microsoft.com/office/drawing/2010/main"/>
              </a:ext>
            </a:extLst>
          </a:blip>
          <a:srcRect l="-3" r="-9"/>
          <a:stretch>
            <a:fillRect/>
          </a:stretch>
        </p:blipFill>
        <p:spPr>
          <a:xfrm>
            <a:off x="-10540" y="0"/>
            <a:ext cx="12197920" cy="4007480"/>
          </a:xfrm>
          <a:prstGeom prst="rect">
            <a:avLst/>
          </a:prstGeom>
        </p:spPr>
      </p:pic>
    </p:spTree>
    <p:extLst>
      <p:ext uri="{BB962C8B-B14F-4D97-AF65-F5344CB8AC3E}">
        <p14:creationId xmlns:p14="http://schemas.microsoft.com/office/powerpoint/2010/main" val="1369385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C7669-CBAB-307A-899D-29940BE409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B9346-CB89-82DD-3302-274AADA70A45}"/>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57EA267F-6A6A-E15F-3326-D7E7D9E4F97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6204216C-6C44-33F2-FE45-D0F04355634F}"/>
              </a:ext>
            </a:extLst>
          </p:cNvPr>
          <p:cNvPicPr>
            <a:picLocks noChangeAspect="1"/>
          </p:cNvPicPr>
          <p:nvPr/>
        </p:nvPicPr>
        <p:blipFill>
          <a:blip r:embed="rId3"/>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196994B1-B3BD-67F2-648B-87556F49D310}"/>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175BFF31-D214-D379-7C02-00BCD6F7AD26}"/>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C6A5A0C9-A4D4-67EF-7F4A-46F9D30D6EED}"/>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1CB8CDDA-E481-04E4-135C-9EC2DC72199E}"/>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04D7EABD-3F1C-BD38-A23B-6FC5438148E5}"/>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a:p>
            <a:pPr marL="285744" indent="-285744">
              <a:lnSpc>
                <a:spcPct val="100000"/>
              </a:lnSpc>
              <a:buFont typeface="Arial" panose="020B0604020202020204" pitchFamily="34" charset="0"/>
              <a:buChar char="•"/>
            </a:pPr>
            <a:r>
              <a:rPr lang="en-US"/>
              <a:t>Unpredictable weather pattern</a:t>
            </a:r>
          </a:p>
        </p:txBody>
      </p:sp>
      <p:sp>
        <p:nvSpPr>
          <p:cNvPr id="24" name="Title 3">
            <a:extLst>
              <a:ext uri="{FF2B5EF4-FFF2-40B4-BE49-F238E27FC236}">
                <a16:creationId xmlns:a16="http://schemas.microsoft.com/office/drawing/2014/main" id="{82BADFF4-3454-A608-28C8-2E690A1BA0A4}"/>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505742C3-1CCF-4BCA-3423-C8BF01E7AA73}"/>
              </a:ext>
            </a:extLst>
          </p:cNvPr>
          <p:cNvPicPr>
            <a:picLocks noChangeAspect="1"/>
          </p:cNvPicPr>
          <p:nvPr/>
        </p:nvPicPr>
        <p:blipFill>
          <a:blip r:embed="rId4"/>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2CDC9804-191B-F3E0-ABAD-69E4B3C80082}"/>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69A93703-0B34-03FD-D6E4-A472FA5430AC}"/>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FE176A81-52E3-32C4-3D09-CFE596F99487}"/>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513DF9CA-53B8-CE4F-E0E3-4FB9477A2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73" y="2132675"/>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00D6C826-1339-C2D5-C964-621111B0BF6D}"/>
              </a:ext>
            </a:extLst>
          </p:cNvPr>
          <p:cNvGrpSpPr/>
          <p:nvPr/>
        </p:nvGrpSpPr>
        <p:grpSpPr>
          <a:xfrm>
            <a:off x="7000242" y="5628207"/>
            <a:ext cx="4892039" cy="223520"/>
            <a:chOff x="7000241" y="5628206"/>
            <a:chExt cx="4892039" cy="223520"/>
          </a:xfrm>
        </p:grpSpPr>
        <p:sp>
          <p:nvSpPr>
            <p:cNvPr id="9" name="Rectangle 8">
              <a:extLst>
                <a:ext uri="{FF2B5EF4-FFF2-40B4-BE49-F238E27FC236}">
                  <a16:creationId xmlns:a16="http://schemas.microsoft.com/office/drawing/2014/main" id="{6FAAFBD8-2712-F0DB-8CE8-8040F2F0601D}"/>
                </a:ext>
              </a:extLst>
            </p:cNvPr>
            <p:cNvSpPr/>
            <p:nvPr/>
          </p:nvSpPr>
          <p:spPr>
            <a:xfrm>
              <a:off x="9873842" y="5628206"/>
              <a:ext cx="2018438"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Rectangle 13">
              <a:extLst>
                <a:ext uri="{FF2B5EF4-FFF2-40B4-BE49-F238E27FC236}">
                  <a16:creationId xmlns:a16="http://schemas.microsoft.com/office/drawing/2014/main" id="{F1865D26-7188-5F7A-9C8B-5D88B156A995}"/>
                </a:ext>
              </a:extLst>
            </p:cNvPr>
            <p:cNvSpPr/>
            <p:nvPr/>
          </p:nvSpPr>
          <p:spPr>
            <a:xfrm>
              <a:off x="7000241" y="5739966"/>
              <a:ext cx="1087120"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8" name="Picture 7" descr="A screenshot of a social media post&#10;&#10;AI-generated content may be incorrect.">
            <a:extLst>
              <a:ext uri="{FF2B5EF4-FFF2-40B4-BE49-F238E27FC236}">
                <a16:creationId xmlns:a16="http://schemas.microsoft.com/office/drawing/2014/main" id="{36F36EC7-401B-AB58-3042-C2820D1A4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75349">
            <a:off x="6384667" y="2889016"/>
            <a:ext cx="5566396" cy="6858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C0F0A591-118B-6A75-394A-C1661E82657D}"/>
              </a:ext>
            </a:extLst>
          </p:cNvPr>
          <p:cNvGrpSpPr/>
          <p:nvPr/>
        </p:nvGrpSpPr>
        <p:grpSpPr>
          <a:xfrm>
            <a:off x="6132256" y="2965185"/>
            <a:ext cx="4645640" cy="679241"/>
            <a:chOff x="6132256" y="2965183"/>
            <a:chExt cx="4645640" cy="679241"/>
          </a:xfrm>
        </p:grpSpPr>
        <p:sp>
          <p:nvSpPr>
            <p:cNvPr id="17" name="Rectangle 16">
              <a:extLst>
                <a:ext uri="{FF2B5EF4-FFF2-40B4-BE49-F238E27FC236}">
                  <a16:creationId xmlns:a16="http://schemas.microsoft.com/office/drawing/2014/main" id="{D9E4BD97-CEA3-97B1-ED28-09DEFAAC2A93}"/>
                </a:ext>
              </a:extLst>
            </p:cNvPr>
            <p:cNvSpPr/>
            <p:nvPr/>
          </p:nvSpPr>
          <p:spPr>
            <a:xfrm rot="21141889">
              <a:off x="8398998" y="2965183"/>
              <a:ext cx="2378898" cy="24496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Rectangle 25">
              <a:extLst>
                <a:ext uri="{FF2B5EF4-FFF2-40B4-BE49-F238E27FC236}">
                  <a16:creationId xmlns:a16="http://schemas.microsoft.com/office/drawing/2014/main" id="{C0D4232C-8C55-E3AA-3A83-AED467143505}"/>
                </a:ext>
              </a:extLst>
            </p:cNvPr>
            <p:cNvSpPr/>
            <p:nvPr/>
          </p:nvSpPr>
          <p:spPr>
            <a:xfrm rot="21141889">
              <a:off x="6132256" y="3380258"/>
              <a:ext cx="4255763" cy="264166"/>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13" name="Picture 12" descr="A close-up of a paper&#10;&#10;AI-generated content may be incorrect.">
            <a:extLst>
              <a:ext uri="{FF2B5EF4-FFF2-40B4-BE49-F238E27FC236}">
                <a16:creationId xmlns:a16="http://schemas.microsoft.com/office/drawing/2014/main" id="{8879D531-4832-BB04-FF73-E8CB99091E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88140">
            <a:off x="6753456" y="1526814"/>
            <a:ext cx="5456731" cy="5834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2" name="Group 31">
            <a:extLst>
              <a:ext uri="{FF2B5EF4-FFF2-40B4-BE49-F238E27FC236}">
                <a16:creationId xmlns:a16="http://schemas.microsoft.com/office/drawing/2014/main" id="{3A9E822B-ABE5-EADF-417C-DE762C2F8270}"/>
              </a:ext>
            </a:extLst>
          </p:cNvPr>
          <p:cNvGrpSpPr/>
          <p:nvPr/>
        </p:nvGrpSpPr>
        <p:grpSpPr>
          <a:xfrm>
            <a:off x="6951251" y="5960583"/>
            <a:ext cx="4406591" cy="549039"/>
            <a:chOff x="6951251" y="5960582"/>
            <a:chExt cx="4406590" cy="549039"/>
          </a:xfrm>
        </p:grpSpPr>
        <p:sp>
          <p:nvSpPr>
            <p:cNvPr id="25" name="Rectangle 24">
              <a:extLst>
                <a:ext uri="{FF2B5EF4-FFF2-40B4-BE49-F238E27FC236}">
                  <a16:creationId xmlns:a16="http://schemas.microsoft.com/office/drawing/2014/main" id="{7AB68EBF-7C1E-4E77-8839-425D9AD2E16A}"/>
                </a:ext>
              </a:extLst>
            </p:cNvPr>
            <p:cNvSpPr/>
            <p:nvPr/>
          </p:nvSpPr>
          <p:spPr>
            <a:xfrm rot="575872">
              <a:off x="9954005" y="6029228"/>
              <a:ext cx="1399285"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8" name="Rectangle 27">
              <a:extLst>
                <a:ext uri="{FF2B5EF4-FFF2-40B4-BE49-F238E27FC236}">
                  <a16:creationId xmlns:a16="http://schemas.microsoft.com/office/drawing/2014/main" id="{C6511193-B30F-CE8C-5F0B-798E5A66FF83}"/>
                </a:ext>
              </a:extLst>
            </p:cNvPr>
            <p:cNvSpPr/>
            <p:nvPr/>
          </p:nvSpPr>
          <p:spPr>
            <a:xfrm rot="575872">
              <a:off x="7005521" y="5960582"/>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Rectangle 28">
              <a:extLst>
                <a:ext uri="{FF2B5EF4-FFF2-40B4-BE49-F238E27FC236}">
                  <a16:creationId xmlns:a16="http://schemas.microsoft.com/office/drawing/2014/main" id="{0462C684-9DBF-7A94-561C-99C7571E551C}"/>
                </a:ext>
              </a:extLst>
            </p:cNvPr>
            <p:cNvSpPr/>
            <p:nvPr/>
          </p:nvSpPr>
          <p:spPr>
            <a:xfrm rot="575872">
              <a:off x="6983302" y="6134612"/>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Rectangle 29">
              <a:extLst>
                <a:ext uri="{FF2B5EF4-FFF2-40B4-BE49-F238E27FC236}">
                  <a16:creationId xmlns:a16="http://schemas.microsoft.com/office/drawing/2014/main" id="{1C2D908A-16DE-E936-A73C-C7B2F2E9B668}"/>
                </a:ext>
              </a:extLst>
            </p:cNvPr>
            <p:cNvSpPr/>
            <p:nvPr/>
          </p:nvSpPr>
          <p:spPr>
            <a:xfrm rot="575872">
              <a:off x="6961082" y="6309134"/>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 name="Rectangle 30">
              <a:extLst>
                <a:ext uri="{FF2B5EF4-FFF2-40B4-BE49-F238E27FC236}">
                  <a16:creationId xmlns:a16="http://schemas.microsoft.com/office/drawing/2014/main" id="{69C55458-CAEB-2A5C-8A00-1B0C45345EB9}"/>
                </a:ext>
              </a:extLst>
            </p:cNvPr>
            <p:cNvSpPr/>
            <p:nvPr/>
          </p:nvSpPr>
          <p:spPr>
            <a:xfrm rot="575872">
              <a:off x="6951251" y="6332242"/>
              <a:ext cx="2582154"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1413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8B8C8-E700-7E7B-E48C-E114DB8519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C3C102-A98C-9749-D960-841D7661BD00}"/>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99B7D740-2EF9-C731-2485-D27719209FA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AFE477F1-19D5-1617-85C7-3E6248F99478}"/>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584FFBA1-6DB0-C783-0545-651B53A67AE7}"/>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10386D0F-D9C2-6517-3A48-AD9902437FB7}"/>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EF359C70-64A8-6738-04D8-E9EB5822ED2B}"/>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36206EAE-EED6-C7C6-5615-F308E888E0AF}"/>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6992979E-6615-6A80-7987-4D5292E30D7A}"/>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a:p>
            <a:pPr marL="285744" indent="-285744">
              <a:lnSpc>
                <a:spcPct val="100000"/>
              </a:lnSpc>
              <a:buFont typeface="Arial" panose="020B0604020202020204" pitchFamily="34" charset="0"/>
              <a:buChar char="•"/>
            </a:pPr>
            <a:r>
              <a:rPr lang="en-US"/>
              <a:t>Unpredictable weather pattern</a:t>
            </a:r>
          </a:p>
          <a:p>
            <a:pPr marL="285744" indent="-285744">
              <a:lnSpc>
                <a:spcPct val="100000"/>
              </a:lnSpc>
              <a:buFont typeface="Arial" panose="020B0604020202020204" pitchFamily="34" charset="0"/>
              <a:buChar char="•"/>
            </a:pPr>
            <a:r>
              <a:rPr lang="en-US"/>
              <a:t>Linguistic diversity</a:t>
            </a:r>
          </a:p>
        </p:txBody>
      </p:sp>
      <p:sp>
        <p:nvSpPr>
          <p:cNvPr id="24" name="Title 3">
            <a:extLst>
              <a:ext uri="{FF2B5EF4-FFF2-40B4-BE49-F238E27FC236}">
                <a16:creationId xmlns:a16="http://schemas.microsoft.com/office/drawing/2014/main" id="{C751FEA2-6D46-480E-A017-606D2646BB4A}"/>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8EE76BD7-9191-2AA2-6D61-C2F3942FD115}"/>
              </a:ext>
            </a:extLst>
          </p:cNvPr>
          <p:cNvPicPr>
            <a:picLocks noChangeAspect="1"/>
          </p:cNvPicPr>
          <p:nvPr/>
        </p:nvPicPr>
        <p:blipFill>
          <a:blip r:embed="rId5"/>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1EAB9EEF-11B5-3766-E0DB-71BB870D2A21}"/>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3848C91B-5C01-A341-CDFA-B513D96B0142}"/>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D272582D-2E01-8A14-FC83-A439803EC839}"/>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E2098D37-21F2-0731-C12D-4A6248CC6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573" y="2132675"/>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1E438D52-79A8-40F3-82A7-6FD323FF4786}"/>
              </a:ext>
            </a:extLst>
          </p:cNvPr>
          <p:cNvGrpSpPr/>
          <p:nvPr/>
        </p:nvGrpSpPr>
        <p:grpSpPr>
          <a:xfrm>
            <a:off x="7000242" y="5628207"/>
            <a:ext cx="4892039" cy="223520"/>
            <a:chOff x="7000241" y="5628206"/>
            <a:chExt cx="4892039" cy="223520"/>
          </a:xfrm>
        </p:grpSpPr>
        <p:sp>
          <p:nvSpPr>
            <p:cNvPr id="9" name="Rectangle 8">
              <a:extLst>
                <a:ext uri="{FF2B5EF4-FFF2-40B4-BE49-F238E27FC236}">
                  <a16:creationId xmlns:a16="http://schemas.microsoft.com/office/drawing/2014/main" id="{1BB7D65A-2A9B-79BA-D732-FBE3EDAC16F1}"/>
                </a:ext>
              </a:extLst>
            </p:cNvPr>
            <p:cNvSpPr/>
            <p:nvPr/>
          </p:nvSpPr>
          <p:spPr>
            <a:xfrm>
              <a:off x="9873842" y="5628206"/>
              <a:ext cx="2018438"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Rectangle 13">
              <a:extLst>
                <a:ext uri="{FF2B5EF4-FFF2-40B4-BE49-F238E27FC236}">
                  <a16:creationId xmlns:a16="http://schemas.microsoft.com/office/drawing/2014/main" id="{2EDACF5C-92C5-1575-74CD-C33795119A8E}"/>
                </a:ext>
              </a:extLst>
            </p:cNvPr>
            <p:cNvSpPr/>
            <p:nvPr/>
          </p:nvSpPr>
          <p:spPr>
            <a:xfrm>
              <a:off x="7000241" y="5739966"/>
              <a:ext cx="1087120"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8" name="Picture 7" descr="A screenshot of a social media post&#10;&#10;AI-generated content may be incorrect.">
            <a:extLst>
              <a:ext uri="{FF2B5EF4-FFF2-40B4-BE49-F238E27FC236}">
                <a16:creationId xmlns:a16="http://schemas.microsoft.com/office/drawing/2014/main" id="{978DBD5C-ED1A-25C5-A303-759FF3823C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75349">
            <a:off x="6384667" y="2889016"/>
            <a:ext cx="5566396" cy="6858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29441793-74BD-09ED-4C28-68FFC19EFA4B}"/>
              </a:ext>
            </a:extLst>
          </p:cNvPr>
          <p:cNvGrpSpPr/>
          <p:nvPr/>
        </p:nvGrpSpPr>
        <p:grpSpPr>
          <a:xfrm>
            <a:off x="6132256" y="2965185"/>
            <a:ext cx="4645640" cy="679241"/>
            <a:chOff x="6132256" y="2965183"/>
            <a:chExt cx="4645640" cy="679241"/>
          </a:xfrm>
        </p:grpSpPr>
        <p:sp>
          <p:nvSpPr>
            <p:cNvPr id="17" name="Rectangle 16">
              <a:extLst>
                <a:ext uri="{FF2B5EF4-FFF2-40B4-BE49-F238E27FC236}">
                  <a16:creationId xmlns:a16="http://schemas.microsoft.com/office/drawing/2014/main" id="{994A74E9-44E0-AE23-7740-B86D58B38299}"/>
                </a:ext>
              </a:extLst>
            </p:cNvPr>
            <p:cNvSpPr/>
            <p:nvPr/>
          </p:nvSpPr>
          <p:spPr>
            <a:xfrm rot="21141889">
              <a:off x="8398998" y="2965183"/>
              <a:ext cx="2378898" cy="24496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Rectangle 25">
              <a:extLst>
                <a:ext uri="{FF2B5EF4-FFF2-40B4-BE49-F238E27FC236}">
                  <a16:creationId xmlns:a16="http://schemas.microsoft.com/office/drawing/2014/main" id="{10CD880D-4FAE-E9DF-D93F-15458BB659E2}"/>
                </a:ext>
              </a:extLst>
            </p:cNvPr>
            <p:cNvSpPr/>
            <p:nvPr/>
          </p:nvSpPr>
          <p:spPr>
            <a:xfrm rot="21141889">
              <a:off x="6132256" y="3380258"/>
              <a:ext cx="4255763" cy="264166"/>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13" name="Picture 12" descr="A close-up of a paper&#10;&#10;AI-generated content may be incorrect.">
            <a:extLst>
              <a:ext uri="{FF2B5EF4-FFF2-40B4-BE49-F238E27FC236}">
                <a16:creationId xmlns:a16="http://schemas.microsoft.com/office/drawing/2014/main" id="{4A77F254-7B73-2B81-08A1-D065FF1B50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88140">
            <a:off x="6753456" y="1526814"/>
            <a:ext cx="5456731" cy="5834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2" name="Group 31">
            <a:extLst>
              <a:ext uri="{FF2B5EF4-FFF2-40B4-BE49-F238E27FC236}">
                <a16:creationId xmlns:a16="http://schemas.microsoft.com/office/drawing/2014/main" id="{A4B58A47-E71A-A36F-4F01-EA40818BF446}"/>
              </a:ext>
            </a:extLst>
          </p:cNvPr>
          <p:cNvGrpSpPr/>
          <p:nvPr/>
        </p:nvGrpSpPr>
        <p:grpSpPr>
          <a:xfrm>
            <a:off x="6951251" y="5960583"/>
            <a:ext cx="4406591" cy="549039"/>
            <a:chOff x="6951251" y="5960582"/>
            <a:chExt cx="4406590" cy="549039"/>
          </a:xfrm>
        </p:grpSpPr>
        <p:sp>
          <p:nvSpPr>
            <p:cNvPr id="25" name="Rectangle 24">
              <a:extLst>
                <a:ext uri="{FF2B5EF4-FFF2-40B4-BE49-F238E27FC236}">
                  <a16:creationId xmlns:a16="http://schemas.microsoft.com/office/drawing/2014/main" id="{D66A112A-E980-9928-54BE-E95CFDEAC48F}"/>
                </a:ext>
              </a:extLst>
            </p:cNvPr>
            <p:cNvSpPr/>
            <p:nvPr/>
          </p:nvSpPr>
          <p:spPr>
            <a:xfrm rot="575872">
              <a:off x="9954005" y="6029228"/>
              <a:ext cx="1399285"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8" name="Rectangle 27">
              <a:extLst>
                <a:ext uri="{FF2B5EF4-FFF2-40B4-BE49-F238E27FC236}">
                  <a16:creationId xmlns:a16="http://schemas.microsoft.com/office/drawing/2014/main" id="{333B0FEE-3E07-8414-9DEB-0FC14E92CA42}"/>
                </a:ext>
              </a:extLst>
            </p:cNvPr>
            <p:cNvSpPr/>
            <p:nvPr/>
          </p:nvSpPr>
          <p:spPr>
            <a:xfrm rot="575872">
              <a:off x="7005521" y="5960582"/>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9" name="Rectangle 28">
              <a:extLst>
                <a:ext uri="{FF2B5EF4-FFF2-40B4-BE49-F238E27FC236}">
                  <a16:creationId xmlns:a16="http://schemas.microsoft.com/office/drawing/2014/main" id="{C155CCD9-4C24-89E3-8E3D-9A7EAA47CB86}"/>
                </a:ext>
              </a:extLst>
            </p:cNvPr>
            <p:cNvSpPr/>
            <p:nvPr/>
          </p:nvSpPr>
          <p:spPr>
            <a:xfrm rot="575872">
              <a:off x="6983302" y="6134612"/>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0" name="Rectangle 29">
              <a:extLst>
                <a:ext uri="{FF2B5EF4-FFF2-40B4-BE49-F238E27FC236}">
                  <a16:creationId xmlns:a16="http://schemas.microsoft.com/office/drawing/2014/main" id="{39DE4085-21DA-9AE1-481F-97A728E525C4}"/>
                </a:ext>
              </a:extLst>
            </p:cNvPr>
            <p:cNvSpPr/>
            <p:nvPr/>
          </p:nvSpPr>
          <p:spPr>
            <a:xfrm rot="575872">
              <a:off x="6961082" y="6309134"/>
              <a:ext cx="4352320"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 name="Rectangle 30">
              <a:extLst>
                <a:ext uri="{FF2B5EF4-FFF2-40B4-BE49-F238E27FC236}">
                  <a16:creationId xmlns:a16="http://schemas.microsoft.com/office/drawing/2014/main" id="{77FDAF13-7CB6-821C-EDFD-919DD70BEB05}"/>
                </a:ext>
              </a:extLst>
            </p:cNvPr>
            <p:cNvSpPr/>
            <p:nvPr/>
          </p:nvSpPr>
          <p:spPr>
            <a:xfrm rot="575872">
              <a:off x="6951251" y="6332242"/>
              <a:ext cx="2582154" cy="17737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13739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B85F31E4-BB15-CD2E-A56E-696F0F3BEF75}"/>
              </a:ext>
            </a:extLst>
          </p:cNvPr>
          <p:cNvSpPr txBox="1">
            <a:spLocks/>
          </p:cNvSpPr>
          <p:nvPr/>
        </p:nvSpPr>
        <p:spPr>
          <a:xfrm>
            <a:off x="5967195" y="119192"/>
            <a:ext cx="5303520" cy="365125"/>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err="1"/>
              <a:t>farmnaxx</a:t>
            </a:r>
            <a:r>
              <a:rPr lang="en-US" sz="900"/>
              <a:t>- </a:t>
            </a:r>
            <a:r>
              <a:rPr lang="en-US" sz="900">
                <a:ea typeface="+mn-lt"/>
                <a:cs typeface="+mn-lt"/>
              </a:rPr>
              <a:t>Capital One Launchpad 2025 Hackathon</a:t>
            </a:r>
            <a:endParaRPr lang="en-US" sz="900"/>
          </a:p>
        </p:txBody>
      </p:sp>
      <p:sp>
        <p:nvSpPr>
          <p:cNvPr id="7" name="Title 6">
            <a:extLst>
              <a:ext uri="{FF2B5EF4-FFF2-40B4-BE49-F238E27FC236}">
                <a16:creationId xmlns:a16="http://schemas.microsoft.com/office/drawing/2014/main" id="{6D2707DB-3353-ED5F-E91D-CA5058CA0051}"/>
              </a:ext>
            </a:extLst>
          </p:cNvPr>
          <p:cNvSpPr>
            <a:spLocks noGrp="1"/>
          </p:cNvSpPr>
          <p:nvPr>
            <p:ph type="title"/>
          </p:nvPr>
        </p:nvSpPr>
        <p:spPr>
          <a:xfrm>
            <a:off x="6002867" y="5117085"/>
            <a:ext cx="6053559" cy="1618489"/>
          </a:xfrm>
        </p:spPr>
        <p:txBody>
          <a:bodyPr/>
          <a:lstStyle/>
          <a:p>
            <a:r>
              <a:rPr lang="en-US"/>
              <a:t> Brian Brett</a:t>
            </a:r>
          </a:p>
        </p:txBody>
      </p:sp>
      <p:sp>
        <p:nvSpPr>
          <p:cNvPr id="3" name="Slide Number Placeholder 2">
            <a:extLst>
              <a:ext uri="{FF2B5EF4-FFF2-40B4-BE49-F238E27FC236}">
                <a16:creationId xmlns:a16="http://schemas.microsoft.com/office/drawing/2014/main" id="{F55A5118-7BE4-9A78-53C5-2713D8D935AF}"/>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12</a:t>
            </a:fld>
            <a:endParaRPr lang="en-US"/>
          </a:p>
        </p:txBody>
      </p:sp>
      <p:sp>
        <p:nvSpPr>
          <p:cNvPr id="4" name="Content Placeholder 3">
            <a:extLst>
              <a:ext uri="{FF2B5EF4-FFF2-40B4-BE49-F238E27FC236}">
                <a16:creationId xmlns:a16="http://schemas.microsoft.com/office/drawing/2014/main" id="{36FE6F55-244D-8E3A-A5E5-F564560FFBA6}"/>
              </a:ext>
            </a:extLst>
          </p:cNvPr>
          <p:cNvSpPr>
            <a:spLocks noGrp="1"/>
          </p:cNvSpPr>
          <p:nvPr>
            <p:ph sz="quarter" idx="13"/>
          </p:nvPr>
        </p:nvSpPr>
        <p:spPr>
          <a:xfrm>
            <a:off x="5967195" y="1040130"/>
            <a:ext cx="6089232" cy="3694175"/>
          </a:xfrm>
        </p:spPr>
        <p:txBody>
          <a:bodyPr/>
          <a:lstStyle/>
          <a:p>
            <a:r>
              <a:rPr lang="en-US"/>
              <a:t>“Farming is a profession of hope.”</a:t>
            </a:r>
          </a:p>
        </p:txBody>
      </p:sp>
    </p:spTree>
    <p:extLst>
      <p:ext uri="{BB962C8B-B14F-4D97-AF65-F5344CB8AC3E}">
        <p14:creationId xmlns:p14="http://schemas.microsoft.com/office/powerpoint/2010/main" val="227157579"/>
      </p:ext>
    </p:extLst>
  </p:cSld>
  <p:clrMapOvr>
    <a:masterClrMapping/>
  </p:clrMapOvr>
  <p:transition spd="slow">
    <p:strip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0C09140-67D4-AC19-60B7-AFF86DC91C67}"/>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0" y="0"/>
            <a:ext cx="5895374" cy="6858000"/>
          </a:xfrm>
        </p:spPr>
      </p:pic>
      <p:sp>
        <p:nvSpPr>
          <p:cNvPr id="2" name="Title 3">
            <a:extLst>
              <a:ext uri="{FF2B5EF4-FFF2-40B4-BE49-F238E27FC236}">
                <a16:creationId xmlns:a16="http://schemas.microsoft.com/office/drawing/2014/main" id="{2546CEF4-926D-7A9D-E5D2-F6EF6E4E623A}"/>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A31FA0AB-5288-4A80-E259-7BBFFAECC25F}"/>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3" name="Content Placeholder 2">
            <a:extLst>
              <a:ext uri="{FF2B5EF4-FFF2-40B4-BE49-F238E27FC236}">
                <a16:creationId xmlns:a16="http://schemas.microsoft.com/office/drawing/2014/main" id="{6B46CEF0-914D-475C-CDF3-DEF5223EC256}"/>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3898084793"/>
      </p:ext>
    </p:extLst>
  </p:cSld>
  <p:clrMapOvr>
    <a:masterClrMapping/>
  </p:clrMapOvr>
  <p:transition spd="slow">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CDBB-EF3D-929E-8467-E6419BD74400}"/>
            </a:ext>
          </a:extLst>
        </p:cNvPr>
        <p:cNvGrpSpPr/>
        <p:nvPr/>
      </p:nvGrpSpPr>
      <p:grpSpPr>
        <a:xfrm>
          <a:off x="0" y="0"/>
          <a:ext cx="0" cy="0"/>
          <a:chOff x="0" y="0"/>
          <a:chExt cx="0" cy="0"/>
        </a:xfrm>
      </p:grpSpPr>
      <p:pic>
        <p:nvPicPr>
          <p:cNvPr id="12" name="Picture Placeholder 10">
            <a:extLst>
              <a:ext uri="{FF2B5EF4-FFF2-40B4-BE49-F238E27FC236}">
                <a16:creationId xmlns:a16="http://schemas.microsoft.com/office/drawing/2014/main" id="{B3E7866E-239D-CBED-CBFF-961D43AC446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2DABBC1E-FA23-816B-5880-0886FAF904DE}"/>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D06C57D3-1F32-5952-6E76-E86B7A39EDB5}"/>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27EECC7D-DB19-7A8F-DDDD-3D67F143F0EE}"/>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grpSp>
        <p:nvGrpSpPr>
          <p:cNvPr id="3" name="Group 2">
            <a:extLst>
              <a:ext uri="{FF2B5EF4-FFF2-40B4-BE49-F238E27FC236}">
                <a16:creationId xmlns:a16="http://schemas.microsoft.com/office/drawing/2014/main" id="{C7D20316-AD4B-62DB-300F-148AE65A48F9}"/>
              </a:ext>
            </a:extLst>
          </p:cNvPr>
          <p:cNvGrpSpPr/>
          <p:nvPr/>
        </p:nvGrpSpPr>
        <p:grpSpPr>
          <a:xfrm>
            <a:off x="6184713" y="4111684"/>
            <a:ext cx="578995" cy="578995"/>
            <a:chOff x="8197070" y="3680086"/>
            <a:chExt cx="936140" cy="936140"/>
          </a:xfrm>
        </p:grpSpPr>
        <p:pic>
          <p:nvPicPr>
            <p:cNvPr id="5" name="Graphic 4" descr="Lightbulb outline">
              <a:extLst>
                <a:ext uri="{FF2B5EF4-FFF2-40B4-BE49-F238E27FC236}">
                  <a16:creationId xmlns:a16="http://schemas.microsoft.com/office/drawing/2014/main" id="{4E8EE81C-A024-B012-68A7-7BD3C84FE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070" y="3680086"/>
              <a:ext cx="936140" cy="936140"/>
            </a:xfrm>
            <a:prstGeom prst="rect">
              <a:avLst/>
            </a:prstGeom>
          </p:spPr>
        </p:pic>
        <p:pic>
          <p:nvPicPr>
            <p:cNvPr id="4" name="Graphic 3" descr="Lightbulb with solid fill">
              <a:extLst>
                <a:ext uri="{FF2B5EF4-FFF2-40B4-BE49-F238E27FC236}">
                  <a16:creationId xmlns:a16="http://schemas.microsoft.com/office/drawing/2014/main" id="{F200A5CA-06B4-ABEB-5CEF-2F4FA3F1C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7940" y="3680086"/>
              <a:ext cx="914400" cy="914400"/>
            </a:xfrm>
            <a:prstGeom prst="rect">
              <a:avLst/>
            </a:prstGeom>
          </p:spPr>
        </p:pic>
      </p:grpSp>
      <p:sp>
        <p:nvSpPr>
          <p:cNvPr id="6" name="Content Placeholder 2">
            <a:extLst>
              <a:ext uri="{FF2B5EF4-FFF2-40B4-BE49-F238E27FC236}">
                <a16:creationId xmlns:a16="http://schemas.microsoft.com/office/drawing/2014/main" id="{EBE5E68B-C6AB-11C2-2C9C-4E76D1B0E129}"/>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759386262"/>
      </p:ext>
    </p:extLst>
  </p:cSld>
  <p:clrMapOvr>
    <a:masterClrMapping/>
  </p:clrMapOvr>
  <p:transition spd="slow">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A28A-661D-6595-5566-309158DF32F6}"/>
            </a:ext>
          </a:extLst>
        </p:cNvPr>
        <p:cNvGrpSpPr/>
        <p:nvPr/>
      </p:nvGrpSpPr>
      <p:grpSpPr>
        <a:xfrm>
          <a:off x="0" y="0"/>
          <a:ext cx="0" cy="0"/>
          <a:chOff x="0" y="0"/>
          <a:chExt cx="0" cy="0"/>
        </a:xfrm>
      </p:grpSpPr>
      <p:pic>
        <p:nvPicPr>
          <p:cNvPr id="8" name="Picture Placeholder 10">
            <a:extLst>
              <a:ext uri="{FF2B5EF4-FFF2-40B4-BE49-F238E27FC236}">
                <a16:creationId xmlns:a16="http://schemas.microsoft.com/office/drawing/2014/main" id="{2A0AF900-F284-E07D-BCD2-83845D970A8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72A2D6CF-C68A-72C3-A65B-7F378C0C892A}"/>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F16F7C7F-104D-99D0-D944-696F5DC7152F}"/>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BD087389-63C7-92AA-6C16-2FFFD4056D4D}"/>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3" name="Content Placeholder 2">
            <a:extLst>
              <a:ext uri="{FF2B5EF4-FFF2-40B4-BE49-F238E27FC236}">
                <a16:creationId xmlns:a16="http://schemas.microsoft.com/office/drawing/2014/main" id="{F8C81011-491A-5E9D-2BE0-EBF144DDE66D}"/>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a:p>
            <a:pPr marL="285744" indent="-285744">
              <a:lnSpc>
                <a:spcPct val="100000"/>
              </a:lnSpc>
              <a:buFont typeface="Arial" panose="020B0604020202020204" pitchFamily="34" charset="0"/>
              <a:buChar char="•"/>
            </a:pPr>
            <a:r>
              <a:rPr lang="en-US"/>
              <a:t>Unpredictable weather pattern</a:t>
            </a:r>
          </a:p>
          <a:p>
            <a:pPr marL="285744" indent="-285744">
              <a:lnSpc>
                <a:spcPct val="100000"/>
              </a:lnSpc>
              <a:buFont typeface="Arial" panose="020B0604020202020204" pitchFamily="34" charset="0"/>
              <a:buChar char="•"/>
            </a:pPr>
            <a:r>
              <a:rPr lang="en-US"/>
              <a:t>Linguistic diversity</a:t>
            </a:r>
          </a:p>
        </p:txBody>
      </p:sp>
      <p:grpSp>
        <p:nvGrpSpPr>
          <p:cNvPr id="14" name="Group 13">
            <a:extLst>
              <a:ext uri="{FF2B5EF4-FFF2-40B4-BE49-F238E27FC236}">
                <a16:creationId xmlns:a16="http://schemas.microsoft.com/office/drawing/2014/main" id="{A9FA95C0-CB3C-B9F9-FCC6-3DE064F9DCAE}"/>
              </a:ext>
            </a:extLst>
          </p:cNvPr>
          <p:cNvGrpSpPr/>
          <p:nvPr/>
        </p:nvGrpSpPr>
        <p:grpSpPr>
          <a:xfrm>
            <a:off x="6184713" y="4111684"/>
            <a:ext cx="578995" cy="578995"/>
            <a:chOff x="8197070" y="3680086"/>
            <a:chExt cx="936140" cy="936140"/>
          </a:xfrm>
        </p:grpSpPr>
        <p:pic>
          <p:nvPicPr>
            <p:cNvPr id="15" name="Graphic 14" descr="Lightbulb outline">
              <a:extLst>
                <a:ext uri="{FF2B5EF4-FFF2-40B4-BE49-F238E27FC236}">
                  <a16:creationId xmlns:a16="http://schemas.microsoft.com/office/drawing/2014/main" id="{3747E03D-DF90-A6AB-76A2-EF6BC0E09D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070" y="3680086"/>
              <a:ext cx="936140" cy="936140"/>
            </a:xfrm>
            <a:prstGeom prst="rect">
              <a:avLst/>
            </a:prstGeom>
          </p:spPr>
        </p:pic>
        <p:pic>
          <p:nvPicPr>
            <p:cNvPr id="16" name="Graphic 15" descr="Lightbulb with solid fill">
              <a:extLst>
                <a:ext uri="{FF2B5EF4-FFF2-40B4-BE49-F238E27FC236}">
                  <a16:creationId xmlns:a16="http://schemas.microsoft.com/office/drawing/2014/main" id="{D76212CA-0AF8-9C99-5602-803434E6A8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7940" y="3680086"/>
              <a:ext cx="914400" cy="914400"/>
            </a:xfrm>
            <a:prstGeom prst="rect">
              <a:avLst/>
            </a:prstGeom>
          </p:spPr>
        </p:pic>
      </p:grpSp>
      <p:sp>
        <p:nvSpPr>
          <p:cNvPr id="4" name="Content Placeholder 2">
            <a:extLst>
              <a:ext uri="{FF2B5EF4-FFF2-40B4-BE49-F238E27FC236}">
                <a16:creationId xmlns:a16="http://schemas.microsoft.com/office/drawing/2014/main" id="{387BA51A-3C32-42DB-6050-5CD76046AB3C}"/>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1527222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0496F-A4B8-6C37-2152-C15FCA392ED0}"/>
            </a:ext>
          </a:extLst>
        </p:cNvPr>
        <p:cNvGrpSpPr/>
        <p:nvPr/>
      </p:nvGrpSpPr>
      <p:grpSpPr>
        <a:xfrm>
          <a:off x="0" y="0"/>
          <a:ext cx="0" cy="0"/>
          <a:chOff x="0" y="0"/>
          <a:chExt cx="0" cy="0"/>
        </a:xfrm>
      </p:grpSpPr>
      <p:pic>
        <p:nvPicPr>
          <p:cNvPr id="13" name="Picture Placeholder 10">
            <a:extLst>
              <a:ext uri="{FF2B5EF4-FFF2-40B4-BE49-F238E27FC236}">
                <a16:creationId xmlns:a16="http://schemas.microsoft.com/office/drawing/2014/main" id="{364F43F3-B203-B557-7D71-08C8A4D71AE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CF4FABBB-B695-F406-3904-DB9CD2FEF1F0}"/>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BAE60DDF-7E3A-E73B-32F4-C3EECE397445}"/>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6E4BC8F6-4B4F-68BF-E55C-EFD7258E9977}"/>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3" name="Content Placeholder 2">
            <a:extLst>
              <a:ext uri="{FF2B5EF4-FFF2-40B4-BE49-F238E27FC236}">
                <a16:creationId xmlns:a16="http://schemas.microsoft.com/office/drawing/2014/main" id="{0C8E4C80-7BAE-8F87-C8DF-8974CCB0ACCC}"/>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strike="sngStrike">
                <a:solidFill>
                  <a:schemeClr val="tx1">
                    <a:lumMod val="50000"/>
                    <a:lumOff val="50000"/>
                  </a:schemeClr>
                </a:solidFill>
              </a:rPr>
              <a:t>Lack of Experts</a:t>
            </a:r>
          </a:p>
          <a:p>
            <a:pPr marL="285744" indent="-285744">
              <a:lnSpc>
                <a:spcPct val="100000"/>
              </a:lnSpc>
              <a:buFont typeface="Arial" panose="020B0604020202020204" pitchFamily="34" charset="0"/>
              <a:buChar char="•"/>
            </a:pPr>
            <a:r>
              <a:rPr lang="en-US" strike="sngStrike">
                <a:solidFill>
                  <a:schemeClr val="tx1">
                    <a:lumMod val="50000"/>
                    <a:lumOff val="50000"/>
                  </a:schemeClr>
                </a:solidFill>
              </a:rPr>
              <a:t>Difficulty in disease detection and diagnosis</a:t>
            </a:r>
          </a:p>
          <a:p>
            <a:pPr marL="285744" indent="-285744">
              <a:lnSpc>
                <a:spcPct val="100000"/>
              </a:lnSpc>
              <a:buFont typeface="Arial" panose="020B0604020202020204" pitchFamily="34" charset="0"/>
              <a:buChar char="•"/>
            </a:pPr>
            <a:r>
              <a:rPr lang="en-US" strike="sngStrike">
                <a:solidFill>
                  <a:schemeClr val="tx1">
                    <a:lumMod val="50000"/>
                    <a:lumOff val="50000"/>
                  </a:schemeClr>
                </a:solidFill>
              </a:rPr>
              <a:t>Lack of information about government schemes</a:t>
            </a:r>
          </a:p>
          <a:p>
            <a:pPr marL="285744" indent="-285744">
              <a:lnSpc>
                <a:spcPct val="100000"/>
              </a:lnSpc>
              <a:buFont typeface="Arial" panose="020B0604020202020204" pitchFamily="34" charset="0"/>
              <a:buChar char="•"/>
            </a:pPr>
            <a:r>
              <a:rPr lang="en-US" strike="sngStrike">
                <a:solidFill>
                  <a:schemeClr val="tx1">
                    <a:lumMod val="50000"/>
                    <a:lumOff val="50000"/>
                  </a:schemeClr>
                </a:solidFill>
              </a:rPr>
              <a:t>Unpredictable weather pattern</a:t>
            </a:r>
          </a:p>
          <a:p>
            <a:pPr marL="285744" indent="-285744">
              <a:lnSpc>
                <a:spcPct val="100000"/>
              </a:lnSpc>
              <a:buFont typeface="Arial" panose="020B0604020202020204" pitchFamily="34" charset="0"/>
              <a:buChar char="•"/>
            </a:pPr>
            <a:r>
              <a:rPr lang="en-US" strike="sngStrike">
                <a:solidFill>
                  <a:schemeClr val="tx1">
                    <a:lumMod val="50000"/>
                    <a:lumOff val="50000"/>
                  </a:schemeClr>
                </a:solidFill>
              </a:rPr>
              <a:t>Linguistic diversity</a:t>
            </a:r>
          </a:p>
        </p:txBody>
      </p:sp>
      <p:grpSp>
        <p:nvGrpSpPr>
          <p:cNvPr id="5" name="Group 4">
            <a:extLst>
              <a:ext uri="{FF2B5EF4-FFF2-40B4-BE49-F238E27FC236}">
                <a16:creationId xmlns:a16="http://schemas.microsoft.com/office/drawing/2014/main" id="{06AF4B56-CD2E-A56F-1A6A-9CDCDB541A31}"/>
              </a:ext>
            </a:extLst>
          </p:cNvPr>
          <p:cNvGrpSpPr/>
          <p:nvPr/>
        </p:nvGrpSpPr>
        <p:grpSpPr>
          <a:xfrm>
            <a:off x="6184713" y="4111684"/>
            <a:ext cx="578995" cy="578995"/>
            <a:chOff x="8197070" y="3680086"/>
            <a:chExt cx="936140" cy="936140"/>
          </a:xfrm>
        </p:grpSpPr>
        <p:pic>
          <p:nvPicPr>
            <p:cNvPr id="6" name="Graphic 5" descr="Lightbulb outline">
              <a:extLst>
                <a:ext uri="{FF2B5EF4-FFF2-40B4-BE49-F238E27FC236}">
                  <a16:creationId xmlns:a16="http://schemas.microsoft.com/office/drawing/2014/main" id="{80949E39-4B0E-2115-A3F3-709705DE9F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070" y="3680086"/>
              <a:ext cx="936140" cy="936140"/>
            </a:xfrm>
            <a:prstGeom prst="rect">
              <a:avLst/>
            </a:prstGeom>
          </p:spPr>
        </p:pic>
        <p:pic>
          <p:nvPicPr>
            <p:cNvPr id="9" name="Graphic 8" descr="Lightbulb with solid fill">
              <a:extLst>
                <a:ext uri="{FF2B5EF4-FFF2-40B4-BE49-F238E27FC236}">
                  <a16:creationId xmlns:a16="http://schemas.microsoft.com/office/drawing/2014/main" id="{0F016C66-AC12-0B3C-F7D5-6BCDC77A0C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7940" y="3680086"/>
              <a:ext cx="914400" cy="914400"/>
            </a:xfrm>
            <a:prstGeom prst="rect">
              <a:avLst/>
            </a:prstGeom>
          </p:spPr>
        </p:pic>
      </p:grpSp>
      <p:sp>
        <p:nvSpPr>
          <p:cNvPr id="4" name="Content Placeholder 2">
            <a:extLst>
              <a:ext uri="{FF2B5EF4-FFF2-40B4-BE49-F238E27FC236}">
                <a16:creationId xmlns:a16="http://schemas.microsoft.com/office/drawing/2014/main" id="{3AA77051-F1CC-BA3C-08D3-5193578FDBCE}"/>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2095318753"/>
      </p:ext>
    </p:extLst>
  </p:cSld>
  <p:clrMapOvr>
    <a:masterClrMapping/>
  </p:clrMapOvr>
  <p:transition spd="slow">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8829F-196A-33A7-741B-402F5B9A67D0}"/>
            </a:ext>
          </a:extLst>
        </p:cNvPr>
        <p:cNvGrpSpPr/>
        <p:nvPr/>
      </p:nvGrpSpPr>
      <p:grpSpPr>
        <a:xfrm>
          <a:off x="0" y="0"/>
          <a:ext cx="0" cy="0"/>
          <a:chOff x="0" y="0"/>
          <a:chExt cx="0" cy="0"/>
        </a:xfrm>
      </p:grpSpPr>
      <p:pic>
        <p:nvPicPr>
          <p:cNvPr id="8" name="Picture Placeholder 10">
            <a:extLst>
              <a:ext uri="{FF2B5EF4-FFF2-40B4-BE49-F238E27FC236}">
                <a16:creationId xmlns:a16="http://schemas.microsoft.com/office/drawing/2014/main" id="{981C0D52-E7DF-1FE1-8E58-B1B8546789D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pic>
        <p:nvPicPr>
          <p:cNvPr id="9" name="Graphic 8" descr="Lightbulb with solid fill">
            <a:extLst>
              <a:ext uri="{FF2B5EF4-FFF2-40B4-BE49-F238E27FC236}">
                <a16:creationId xmlns:a16="http://schemas.microsoft.com/office/drawing/2014/main" id="{0E23FB8A-B42A-B429-FB88-42A64486E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4714" y="1068642"/>
            <a:ext cx="565548" cy="565548"/>
          </a:xfrm>
          <a:prstGeom prst="rect">
            <a:avLst/>
          </a:prstGeom>
        </p:spPr>
      </p:pic>
      <p:sp>
        <p:nvSpPr>
          <p:cNvPr id="2" name="Title 3">
            <a:extLst>
              <a:ext uri="{FF2B5EF4-FFF2-40B4-BE49-F238E27FC236}">
                <a16:creationId xmlns:a16="http://schemas.microsoft.com/office/drawing/2014/main" id="{89885738-8866-4C37-50C6-6359EE0FC6D3}"/>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F7BCF465-9519-D29F-B424-D2BD533489BC}"/>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67804291-5728-5828-DF90-630AFAC85213}"/>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4" name="Content Placeholder 2">
            <a:extLst>
              <a:ext uri="{FF2B5EF4-FFF2-40B4-BE49-F238E27FC236}">
                <a16:creationId xmlns:a16="http://schemas.microsoft.com/office/drawing/2014/main" id="{5468034A-D898-9956-1A0F-3E6A2C7A196D}"/>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Trusted advisory guidance</a:t>
            </a:r>
          </a:p>
        </p:txBody>
      </p:sp>
      <p:sp>
        <p:nvSpPr>
          <p:cNvPr id="3" name="Content Placeholder 2">
            <a:extLst>
              <a:ext uri="{FF2B5EF4-FFF2-40B4-BE49-F238E27FC236}">
                <a16:creationId xmlns:a16="http://schemas.microsoft.com/office/drawing/2014/main" id="{8CCFCD34-B484-A333-4727-F74820194F56}"/>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2232614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3151-59D1-D901-E810-656BD08FA890}"/>
            </a:ext>
          </a:extLst>
        </p:cNvPr>
        <p:cNvGrpSpPr/>
        <p:nvPr/>
      </p:nvGrpSpPr>
      <p:grpSpPr>
        <a:xfrm>
          <a:off x="0" y="0"/>
          <a:ext cx="0" cy="0"/>
          <a:chOff x="0" y="0"/>
          <a:chExt cx="0" cy="0"/>
        </a:xfrm>
      </p:grpSpPr>
      <p:pic>
        <p:nvPicPr>
          <p:cNvPr id="8" name="Picture Placeholder 10">
            <a:extLst>
              <a:ext uri="{FF2B5EF4-FFF2-40B4-BE49-F238E27FC236}">
                <a16:creationId xmlns:a16="http://schemas.microsoft.com/office/drawing/2014/main" id="{1B01DF6B-3A18-AEC5-4749-D8F813BFC51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B69258B6-FB4A-72CB-4671-37776FAC2FB9}"/>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23DE09FE-E47B-453F-EB62-693DB2886224}"/>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5AEC7446-3D02-62ED-F9F1-4A0AEEC9CB35}"/>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4" name="Content Placeholder 2">
            <a:extLst>
              <a:ext uri="{FF2B5EF4-FFF2-40B4-BE49-F238E27FC236}">
                <a16:creationId xmlns:a16="http://schemas.microsoft.com/office/drawing/2014/main" id="{076AE320-0B8A-55E6-ED35-213118BAB9CA}"/>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Trusted advisory guidance</a:t>
            </a:r>
          </a:p>
          <a:p>
            <a:pPr marL="285744" indent="-285744">
              <a:lnSpc>
                <a:spcPct val="100000"/>
              </a:lnSpc>
              <a:buFont typeface="Arial" panose="020B0604020202020204" pitchFamily="34" charset="0"/>
              <a:buChar char="•"/>
            </a:pPr>
            <a:r>
              <a:rPr lang="en-US"/>
              <a:t>Multi-source integration for real time data</a:t>
            </a:r>
            <a:endParaRPr lang="en-US">
              <a:ea typeface="+mn-lt"/>
              <a:cs typeface="+mn-lt"/>
            </a:endParaRPr>
          </a:p>
        </p:txBody>
      </p:sp>
      <p:pic>
        <p:nvPicPr>
          <p:cNvPr id="12" name="Graphic 11" descr="Lightbulb with solid fill">
            <a:extLst>
              <a:ext uri="{FF2B5EF4-FFF2-40B4-BE49-F238E27FC236}">
                <a16:creationId xmlns:a16="http://schemas.microsoft.com/office/drawing/2014/main" id="{7E631FC4-3F55-B6B4-74E3-D88D170CE9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4714" y="1068642"/>
            <a:ext cx="565548" cy="565548"/>
          </a:xfrm>
          <a:prstGeom prst="rect">
            <a:avLst/>
          </a:prstGeom>
        </p:spPr>
      </p:pic>
      <p:sp>
        <p:nvSpPr>
          <p:cNvPr id="5" name="Content Placeholder 2">
            <a:extLst>
              <a:ext uri="{FF2B5EF4-FFF2-40B4-BE49-F238E27FC236}">
                <a16:creationId xmlns:a16="http://schemas.microsoft.com/office/drawing/2014/main" id="{7B14959A-DEE0-66B9-656E-70265493D202}"/>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2566357541"/>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3469-3203-FD95-8E2E-2C6647B0EE75}"/>
            </a:ext>
          </a:extLst>
        </p:cNvPr>
        <p:cNvGrpSpPr/>
        <p:nvPr/>
      </p:nvGrpSpPr>
      <p:grpSpPr>
        <a:xfrm>
          <a:off x="0" y="0"/>
          <a:ext cx="0" cy="0"/>
          <a:chOff x="0" y="0"/>
          <a:chExt cx="0" cy="0"/>
        </a:xfrm>
      </p:grpSpPr>
      <p:pic>
        <p:nvPicPr>
          <p:cNvPr id="8" name="Picture Placeholder 10">
            <a:extLst>
              <a:ext uri="{FF2B5EF4-FFF2-40B4-BE49-F238E27FC236}">
                <a16:creationId xmlns:a16="http://schemas.microsoft.com/office/drawing/2014/main" id="{D4AA38D0-8DFC-A0B3-2ECC-9BB59D5EE8C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EE3BFEDE-DB99-F233-4444-3A5BBC951CA0}"/>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743647B8-7F84-BC47-DA35-19A0D0F5D995}"/>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F912BDB2-F23F-0B83-21FD-360A8408B083}"/>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4" name="Content Placeholder 2">
            <a:extLst>
              <a:ext uri="{FF2B5EF4-FFF2-40B4-BE49-F238E27FC236}">
                <a16:creationId xmlns:a16="http://schemas.microsoft.com/office/drawing/2014/main" id="{A3A68B39-C1AB-72F5-AE29-04B1CC67CEA9}"/>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Trusted advisory guidance</a:t>
            </a:r>
          </a:p>
          <a:p>
            <a:pPr marL="285744" indent="-285744">
              <a:lnSpc>
                <a:spcPct val="100000"/>
              </a:lnSpc>
              <a:buFont typeface="Arial" panose="020B0604020202020204" pitchFamily="34" charset="0"/>
              <a:buChar char="•"/>
            </a:pPr>
            <a:r>
              <a:rPr lang="en-US"/>
              <a:t>Multi-source integration for real time data</a:t>
            </a:r>
          </a:p>
          <a:p>
            <a:pPr marL="285744" indent="-285744">
              <a:lnSpc>
                <a:spcPct val="100000"/>
              </a:lnSpc>
              <a:buFont typeface="Arial" panose="020B0604020202020204" pitchFamily="34" charset="0"/>
              <a:buChar char="•"/>
            </a:pPr>
            <a:r>
              <a:rPr lang="en-US"/>
              <a:t>Considering </a:t>
            </a:r>
            <a:r>
              <a:rPr lang="en-US">
                <a:ea typeface="+mn-lt"/>
                <a:cs typeface="+mn-lt"/>
              </a:rPr>
              <a:t>rural constraints</a:t>
            </a:r>
          </a:p>
        </p:txBody>
      </p:sp>
      <p:pic>
        <p:nvPicPr>
          <p:cNvPr id="12" name="Graphic 11" descr="Lightbulb with solid fill">
            <a:extLst>
              <a:ext uri="{FF2B5EF4-FFF2-40B4-BE49-F238E27FC236}">
                <a16:creationId xmlns:a16="http://schemas.microsoft.com/office/drawing/2014/main" id="{9277D396-1CAD-B050-23AC-2B9F4CA27A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4714" y="1068642"/>
            <a:ext cx="565548" cy="565548"/>
          </a:xfrm>
          <a:prstGeom prst="rect">
            <a:avLst/>
          </a:prstGeom>
        </p:spPr>
      </p:pic>
      <p:sp>
        <p:nvSpPr>
          <p:cNvPr id="3" name="Content Placeholder 2">
            <a:extLst>
              <a:ext uri="{FF2B5EF4-FFF2-40B4-BE49-F238E27FC236}">
                <a16:creationId xmlns:a16="http://schemas.microsoft.com/office/drawing/2014/main" id="{B954EBDF-D0DB-804F-2073-334622A5A796}"/>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3259945245"/>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EDE63F-0148-B043-8F7A-E617BF92D84C}"/>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a:extLst>
              <a:ext uri="{FF2B5EF4-FFF2-40B4-BE49-F238E27FC236}">
                <a16:creationId xmlns:a16="http://schemas.microsoft.com/office/drawing/2014/main" id="{4714A920-A0E2-FD4C-E5D9-A6A3DF11D94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827" t="74" r="19865" b="-74"/>
          <a:stretch>
            <a:fillRect/>
          </a:stretch>
        </p:blipFill>
        <p:spPr>
          <a:xfrm>
            <a:off x="6296626" y="0"/>
            <a:ext cx="5895375" cy="6858000"/>
          </a:xfrm>
        </p:spPr>
      </p:pic>
      <p:pic>
        <p:nvPicPr>
          <p:cNvPr id="11" name="Picture 10">
            <a:extLst>
              <a:ext uri="{FF2B5EF4-FFF2-40B4-BE49-F238E27FC236}">
                <a16:creationId xmlns:a16="http://schemas.microsoft.com/office/drawing/2014/main" id="{F27D3442-86BE-3807-01E4-DC78587204AE}"/>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F875AA40-EECE-C391-8D66-5DB519FA1EDC}"/>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50F8404B-E180-B56C-5979-264D2EA25FCF}"/>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4B06B227-A62D-0FFA-9849-4B8F1FD36301}"/>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B8676EF9-3258-8F54-ADCB-0B5836B8BAA0}"/>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4" name="Title 3">
            <a:extLst>
              <a:ext uri="{FF2B5EF4-FFF2-40B4-BE49-F238E27FC236}">
                <a16:creationId xmlns:a16="http://schemas.microsoft.com/office/drawing/2014/main" id="{DE29B2D8-685D-2882-7B7B-E56E7C9F133B}"/>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spTree>
    <p:extLst>
      <p:ext uri="{BB962C8B-B14F-4D97-AF65-F5344CB8AC3E}">
        <p14:creationId xmlns:p14="http://schemas.microsoft.com/office/powerpoint/2010/main" val="18017046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9549-214E-5D37-D80A-CA969EB7A54C}"/>
            </a:ext>
          </a:extLst>
        </p:cNvPr>
        <p:cNvGrpSpPr/>
        <p:nvPr/>
      </p:nvGrpSpPr>
      <p:grpSpPr>
        <a:xfrm>
          <a:off x="0" y="0"/>
          <a:ext cx="0" cy="0"/>
          <a:chOff x="0" y="0"/>
          <a:chExt cx="0" cy="0"/>
        </a:xfrm>
      </p:grpSpPr>
      <p:pic>
        <p:nvPicPr>
          <p:cNvPr id="13" name="Picture Placeholder 10">
            <a:extLst>
              <a:ext uri="{FF2B5EF4-FFF2-40B4-BE49-F238E27FC236}">
                <a16:creationId xmlns:a16="http://schemas.microsoft.com/office/drawing/2014/main" id="{1CE983F3-187E-2B88-D34C-AC85156437E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46" b="13906"/>
          <a:stretch>
            <a:fillRect/>
          </a:stretch>
        </p:blipFill>
        <p:spPr>
          <a:xfrm>
            <a:off x="0" y="0"/>
            <a:ext cx="5895374" cy="6858000"/>
          </a:xfrm>
        </p:spPr>
      </p:pic>
      <p:sp>
        <p:nvSpPr>
          <p:cNvPr id="2" name="Title 3">
            <a:extLst>
              <a:ext uri="{FF2B5EF4-FFF2-40B4-BE49-F238E27FC236}">
                <a16:creationId xmlns:a16="http://schemas.microsoft.com/office/drawing/2014/main" id="{E52BF46C-A996-FEDA-AD1B-428884E6E464}"/>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6E2A6DCC-C175-86DC-BEB2-0A8E0CDAE6AB}"/>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49F9DDF1-9279-E2FC-5BA0-46A3532C8F79}"/>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4" name="Content Placeholder 2">
            <a:extLst>
              <a:ext uri="{FF2B5EF4-FFF2-40B4-BE49-F238E27FC236}">
                <a16:creationId xmlns:a16="http://schemas.microsoft.com/office/drawing/2014/main" id="{7AA99826-EEBF-C0BA-812B-9AC046D9865C}"/>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Trusted advisory guidance</a:t>
            </a:r>
          </a:p>
          <a:p>
            <a:pPr marL="285744" indent="-285744">
              <a:lnSpc>
                <a:spcPct val="100000"/>
              </a:lnSpc>
              <a:buFont typeface="Arial" panose="020B0604020202020204" pitchFamily="34" charset="0"/>
              <a:buChar char="•"/>
            </a:pPr>
            <a:r>
              <a:rPr lang="en-US"/>
              <a:t>Multi-source integration for real time data</a:t>
            </a:r>
          </a:p>
          <a:p>
            <a:pPr marL="285744" indent="-285744">
              <a:lnSpc>
                <a:spcPct val="100000"/>
              </a:lnSpc>
              <a:buFont typeface="Arial" panose="020B0604020202020204" pitchFamily="34" charset="0"/>
              <a:buChar char="•"/>
            </a:pPr>
            <a:r>
              <a:rPr lang="en-US"/>
              <a:t>Considering </a:t>
            </a:r>
            <a:r>
              <a:rPr lang="en-US">
                <a:ea typeface="+mn-lt"/>
                <a:cs typeface="+mn-lt"/>
              </a:rPr>
              <a:t>rural constraints</a:t>
            </a:r>
          </a:p>
          <a:p>
            <a:pPr marL="285744" indent="-285744">
              <a:lnSpc>
                <a:spcPct val="100000"/>
              </a:lnSpc>
              <a:buFont typeface="Arial" panose="020B0604020202020204" pitchFamily="34" charset="0"/>
              <a:buChar char="•"/>
            </a:pPr>
            <a:r>
              <a:rPr lang="en-US">
                <a:ea typeface="+mn-lt"/>
                <a:cs typeface="+mn-lt"/>
              </a:rPr>
              <a:t>Multilingual support for local adoption</a:t>
            </a:r>
          </a:p>
        </p:txBody>
      </p:sp>
      <p:grpSp>
        <p:nvGrpSpPr>
          <p:cNvPr id="5" name="Group 4">
            <a:extLst>
              <a:ext uri="{FF2B5EF4-FFF2-40B4-BE49-F238E27FC236}">
                <a16:creationId xmlns:a16="http://schemas.microsoft.com/office/drawing/2014/main" id="{DE8957EF-51B2-933B-21F7-8CE85F4B7D29}"/>
              </a:ext>
            </a:extLst>
          </p:cNvPr>
          <p:cNvGrpSpPr/>
          <p:nvPr/>
        </p:nvGrpSpPr>
        <p:grpSpPr>
          <a:xfrm>
            <a:off x="6184713" y="1055195"/>
            <a:ext cx="578995" cy="578995"/>
            <a:chOff x="8197070" y="3680086"/>
            <a:chExt cx="936140" cy="936140"/>
          </a:xfrm>
          <a:solidFill>
            <a:schemeClr val="tx1"/>
          </a:solidFill>
        </p:grpSpPr>
        <p:pic>
          <p:nvPicPr>
            <p:cNvPr id="6" name="Graphic 5" descr="Lightbulb outline">
              <a:extLst>
                <a:ext uri="{FF2B5EF4-FFF2-40B4-BE49-F238E27FC236}">
                  <a16:creationId xmlns:a16="http://schemas.microsoft.com/office/drawing/2014/main" id="{AE7CBCC8-EBB3-7123-116D-E232AE6C2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7070" y="3680086"/>
              <a:ext cx="936140" cy="936140"/>
            </a:xfrm>
            <a:prstGeom prst="rect">
              <a:avLst/>
            </a:prstGeom>
          </p:spPr>
        </p:pic>
        <p:pic>
          <p:nvPicPr>
            <p:cNvPr id="9" name="Graphic 8" descr="Lightbulb with solid fill">
              <a:extLst>
                <a:ext uri="{FF2B5EF4-FFF2-40B4-BE49-F238E27FC236}">
                  <a16:creationId xmlns:a16="http://schemas.microsoft.com/office/drawing/2014/main" id="{4A74E790-7F7A-1FC8-C668-FCA2C1A1C6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7940" y="3680086"/>
              <a:ext cx="914400" cy="914400"/>
            </a:xfrm>
            <a:prstGeom prst="rect">
              <a:avLst/>
            </a:prstGeom>
          </p:spPr>
        </p:pic>
      </p:grpSp>
      <p:sp>
        <p:nvSpPr>
          <p:cNvPr id="3" name="Content Placeholder 2">
            <a:extLst>
              <a:ext uri="{FF2B5EF4-FFF2-40B4-BE49-F238E27FC236}">
                <a16:creationId xmlns:a16="http://schemas.microsoft.com/office/drawing/2014/main" id="{F37BC2A9-78D2-88B0-71A3-DA844A7FB717}"/>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spTree>
    <p:extLst>
      <p:ext uri="{BB962C8B-B14F-4D97-AF65-F5344CB8AC3E}">
        <p14:creationId xmlns:p14="http://schemas.microsoft.com/office/powerpoint/2010/main" val="231433210"/>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F1522-1D8E-07DF-AAEC-66A95CEE671B}"/>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036D75FD-0CE9-B1D8-A19E-0F56137ADCE4}"/>
              </a:ext>
            </a:extLst>
          </p:cNvPr>
          <p:cNvSpPr txBox="1">
            <a:spLocks/>
          </p:cNvSpPr>
          <p:nvPr/>
        </p:nvSpPr>
        <p:spPr>
          <a:xfrm>
            <a:off x="6085045" y="579196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5600"/>
              <a:t>Our Vision</a:t>
            </a:r>
          </a:p>
        </p:txBody>
      </p:sp>
      <p:sp>
        <p:nvSpPr>
          <p:cNvPr id="7" name="TextBox 6">
            <a:extLst>
              <a:ext uri="{FF2B5EF4-FFF2-40B4-BE49-F238E27FC236}">
                <a16:creationId xmlns:a16="http://schemas.microsoft.com/office/drawing/2014/main" id="{61879BF1-3081-1D77-243B-26A7BD641B86}"/>
              </a:ext>
            </a:extLst>
          </p:cNvPr>
          <p:cNvSpPr txBox="1"/>
          <p:nvPr/>
        </p:nvSpPr>
        <p:spPr>
          <a:xfrm>
            <a:off x="6096000" y="117714"/>
            <a:ext cx="6096000" cy="261610"/>
          </a:xfrm>
          <a:prstGeom prst="rect">
            <a:avLst/>
          </a:prstGeom>
          <a:noFill/>
        </p:spPr>
        <p:txBody>
          <a:bodyPr wrap="square">
            <a:spAutoFit/>
          </a:bodyPr>
          <a:lstStyle/>
          <a:p>
            <a:pPr>
              <a:lnSpc>
                <a:spcPct val="100000"/>
              </a:lnSpc>
            </a:pPr>
            <a:r>
              <a:rPr lang="en-US" sz="1100"/>
              <a:t>What are we solving?</a:t>
            </a:r>
          </a:p>
        </p:txBody>
      </p:sp>
      <p:sp>
        <p:nvSpPr>
          <p:cNvPr id="10" name="TextBox 9">
            <a:extLst>
              <a:ext uri="{FF2B5EF4-FFF2-40B4-BE49-F238E27FC236}">
                <a16:creationId xmlns:a16="http://schemas.microsoft.com/office/drawing/2014/main" id="{09FA146A-C7E8-B7EF-A52A-CA2E7F95F1C1}"/>
              </a:ext>
            </a:extLst>
          </p:cNvPr>
          <p:cNvSpPr txBox="1"/>
          <p:nvPr/>
        </p:nvSpPr>
        <p:spPr>
          <a:xfrm>
            <a:off x="6184714" y="4811551"/>
            <a:ext cx="5655255" cy="738664"/>
          </a:xfrm>
          <a:prstGeom prst="rect">
            <a:avLst/>
          </a:prstGeom>
          <a:noFill/>
        </p:spPr>
        <p:txBody>
          <a:bodyPr wrap="square">
            <a:spAutoFit/>
          </a:bodyPr>
          <a:lstStyle/>
          <a:p>
            <a:r>
              <a:rPr lang="en-US" sz="1400"/>
              <a:t>An AI co-pilot for agriculture that delivers personalized, transparent, and source-verified insights, ensuring farmers make decisions with confidence, not guesswork.</a:t>
            </a:r>
          </a:p>
        </p:txBody>
      </p:sp>
      <p:sp>
        <p:nvSpPr>
          <p:cNvPr id="3" name="Content Placeholder 2">
            <a:extLst>
              <a:ext uri="{FF2B5EF4-FFF2-40B4-BE49-F238E27FC236}">
                <a16:creationId xmlns:a16="http://schemas.microsoft.com/office/drawing/2014/main" id="{999CD0BA-23D9-FEAB-7613-6A87ADC59E31}"/>
              </a:ext>
            </a:extLst>
          </p:cNvPr>
          <p:cNvSpPr txBox="1">
            <a:spLocks/>
          </p:cNvSpPr>
          <p:nvPr/>
        </p:nvSpPr>
        <p:spPr>
          <a:xfrm>
            <a:off x="6374543" y="1875935"/>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Trusted advisory guidance</a:t>
            </a:r>
          </a:p>
          <a:p>
            <a:pPr marL="285744" indent="-285744">
              <a:lnSpc>
                <a:spcPct val="100000"/>
              </a:lnSpc>
              <a:buFont typeface="Arial" panose="020B0604020202020204" pitchFamily="34" charset="0"/>
              <a:buChar char="•"/>
            </a:pPr>
            <a:r>
              <a:rPr lang="en-US"/>
              <a:t>Multi-source integration for real time data</a:t>
            </a:r>
          </a:p>
          <a:p>
            <a:pPr marL="285744" indent="-285744">
              <a:lnSpc>
                <a:spcPct val="100000"/>
              </a:lnSpc>
              <a:buFont typeface="Arial" panose="020B0604020202020204" pitchFamily="34" charset="0"/>
              <a:buChar char="•"/>
            </a:pPr>
            <a:r>
              <a:rPr lang="en-US"/>
              <a:t>Considering </a:t>
            </a:r>
            <a:r>
              <a:rPr lang="en-US">
                <a:ea typeface="+mn-lt"/>
                <a:cs typeface="+mn-lt"/>
              </a:rPr>
              <a:t>rural constraints</a:t>
            </a:r>
          </a:p>
          <a:p>
            <a:pPr marL="285744" indent="-285744">
              <a:lnSpc>
                <a:spcPct val="100000"/>
              </a:lnSpc>
              <a:buFont typeface="Arial" panose="020B0604020202020204" pitchFamily="34" charset="0"/>
              <a:buChar char="•"/>
            </a:pPr>
            <a:r>
              <a:rPr lang="en-US">
                <a:ea typeface="+mn-lt"/>
                <a:cs typeface="+mn-lt"/>
              </a:rPr>
              <a:t>Multilingual support for local adoption</a:t>
            </a:r>
          </a:p>
          <a:p>
            <a:pPr marL="285744" indent="-285744">
              <a:lnSpc>
                <a:spcPct val="100000"/>
              </a:lnSpc>
              <a:buFont typeface="Arial" panose="020B0604020202020204" pitchFamily="34" charset="0"/>
              <a:buChar char="•"/>
            </a:pPr>
            <a:r>
              <a:rPr lang="en-US">
                <a:ea typeface="+mn-lt"/>
                <a:cs typeface="+mn-lt"/>
              </a:rPr>
              <a:t>Easier disease detection and diagnosis </a:t>
            </a:r>
          </a:p>
        </p:txBody>
      </p:sp>
      <p:grpSp>
        <p:nvGrpSpPr>
          <p:cNvPr id="4" name="Group 3">
            <a:extLst>
              <a:ext uri="{FF2B5EF4-FFF2-40B4-BE49-F238E27FC236}">
                <a16:creationId xmlns:a16="http://schemas.microsoft.com/office/drawing/2014/main" id="{22E022A5-AEE1-6A94-789C-828A5A7BDE54}"/>
              </a:ext>
            </a:extLst>
          </p:cNvPr>
          <p:cNvGrpSpPr/>
          <p:nvPr/>
        </p:nvGrpSpPr>
        <p:grpSpPr>
          <a:xfrm>
            <a:off x="6184713" y="1055195"/>
            <a:ext cx="578995" cy="578995"/>
            <a:chOff x="8197070" y="3680086"/>
            <a:chExt cx="936140" cy="936140"/>
          </a:xfrm>
          <a:solidFill>
            <a:schemeClr val="tx1"/>
          </a:solidFill>
        </p:grpSpPr>
        <p:pic>
          <p:nvPicPr>
            <p:cNvPr id="5" name="Graphic 4" descr="Lightbulb outline">
              <a:extLst>
                <a:ext uri="{FF2B5EF4-FFF2-40B4-BE49-F238E27FC236}">
                  <a16:creationId xmlns:a16="http://schemas.microsoft.com/office/drawing/2014/main" id="{9A511F43-9783-7173-9065-D91D832EE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070" y="3680086"/>
              <a:ext cx="936140" cy="936140"/>
            </a:xfrm>
            <a:prstGeom prst="rect">
              <a:avLst/>
            </a:prstGeom>
          </p:spPr>
        </p:pic>
        <p:pic>
          <p:nvPicPr>
            <p:cNvPr id="6" name="Graphic 5" descr="Lightbulb with solid fill">
              <a:extLst>
                <a:ext uri="{FF2B5EF4-FFF2-40B4-BE49-F238E27FC236}">
                  <a16:creationId xmlns:a16="http://schemas.microsoft.com/office/drawing/2014/main" id="{E8B5CE5D-EEE7-DFC4-06E2-421B5BFEF0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940" y="3680086"/>
              <a:ext cx="914400" cy="914400"/>
            </a:xfrm>
            <a:prstGeom prst="rect">
              <a:avLst/>
            </a:prstGeom>
          </p:spPr>
        </p:pic>
      </p:grpSp>
      <p:sp>
        <p:nvSpPr>
          <p:cNvPr id="8" name="Content Placeholder 2">
            <a:extLst>
              <a:ext uri="{FF2B5EF4-FFF2-40B4-BE49-F238E27FC236}">
                <a16:creationId xmlns:a16="http://schemas.microsoft.com/office/drawing/2014/main" id="{D1C41CCF-02F1-275E-8849-002488954894}"/>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Pain Points</a:t>
            </a:r>
          </a:p>
          <a:p>
            <a:pPr>
              <a:lnSpc>
                <a:spcPct val="40000"/>
              </a:lnSpc>
            </a:pPr>
            <a:r>
              <a:rPr lang="en-US" dirty="0"/>
              <a:t>Our Vision</a:t>
            </a:r>
            <a:endParaRPr lang="en-US" sz="1100" dirty="0"/>
          </a:p>
          <a:p>
            <a:pPr>
              <a:lnSpc>
                <a:spcPct val="40000"/>
              </a:lnSpc>
            </a:pPr>
            <a:r>
              <a:rPr lang="en-US" sz="1000" dirty="0">
                <a:solidFill>
                  <a:schemeClr val="tx1">
                    <a:lumMod val="49000"/>
                    <a:lumOff val="51000"/>
                  </a:schemeClr>
                </a:solidFill>
              </a:rPr>
              <a:t>Our Solution</a:t>
            </a:r>
          </a:p>
        </p:txBody>
      </p:sp>
      <p:pic>
        <p:nvPicPr>
          <p:cNvPr id="13" name="Picture Placeholder 10">
            <a:extLst>
              <a:ext uri="{FF2B5EF4-FFF2-40B4-BE49-F238E27FC236}">
                <a16:creationId xmlns:a16="http://schemas.microsoft.com/office/drawing/2014/main" id="{4D4B80C2-DF2A-1C38-EA9E-D09937E5DDA7}"/>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3646" b="13906"/>
          <a:stretch>
            <a:fillRect/>
          </a:stretch>
        </p:blipFill>
        <p:spPr>
          <a:xfrm>
            <a:off x="0" y="0"/>
            <a:ext cx="5895374" cy="6858000"/>
          </a:xfrm>
        </p:spPr>
      </p:pic>
    </p:spTree>
    <p:extLst>
      <p:ext uri="{BB962C8B-B14F-4D97-AF65-F5344CB8AC3E}">
        <p14:creationId xmlns:p14="http://schemas.microsoft.com/office/powerpoint/2010/main" val="926148578"/>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2FCCA7D-E1DD-F463-FAA1-CE8CEC8A1758}"/>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60F2DCD5-A6AA-1DC6-680C-C9342BF71DD4}"/>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22</a:t>
            </a:fld>
            <a:endParaRPr lang="en-US"/>
          </a:p>
        </p:txBody>
      </p:sp>
      <p:sp>
        <p:nvSpPr>
          <p:cNvPr id="2" name="Title 3">
            <a:extLst>
              <a:ext uri="{FF2B5EF4-FFF2-40B4-BE49-F238E27FC236}">
                <a16:creationId xmlns:a16="http://schemas.microsoft.com/office/drawing/2014/main" id="{6E032539-CEB5-7090-30DE-2208BB3045E5}"/>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pic>
        <p:nvPicPr>
          <p:cNvPr id="16" name="Picture Placeholder 15" descr="A person standing in a field&#10;&#10;AI-generated content may be incorrect.">
            <a:extLst>
              <a:ext uri="{FF2B5EF4-FFF2-40B4-BE49-F238E27FC236}">
                <a16:creationId xmlns:a16="http://schemas.microsoft.com/office/drawing/2014/main" id="{E84823F3-6482-0177-ACC4-7CA82BD165FD}"/>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805394" y="843539"/>
            <a:ext cx="4120983" cy="5761544"/>
          </a:xfrm>
        </p:spPr>
      </p:pic>
      <p:sp>
        <p:nvSpPr>
          <p:cNvPr id="6" name="Content Placeholder 2">
            <a:extLst>
              <a:ext uri="{FF2B5EF4-FFF2-40B4-BE49-F238E27FC236}">
                <a16:creationId xmlns:a16="http://schemas.microsoft.com/office/drawing/2014/main" id="{94409EE1-790D-5532-B789-97F48240F3ED}"/>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spTree>
    <p:extLst>
      <p:ext uri="{BB962C8B-B14F-4D97-AF65-F5344CB8AC3E}">
        <p14:creationId xmlns:p14="http://schemas.microsoft.com/office/powerpoint/2010/main" val="132067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C5B7C-C1D4-0E44-9E80-3D46F6EFA86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CE33A1-3B1E-2BE9-1795-E3E58F3BBB17}"/>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69E5E64D-6FD3-D191-3AC6-BA80EC0F1B38}"/>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23</a:t>
            </a:fld>
            <a:endParaRPr lang="en-US"/>
          </a:p>
        </p:txBody>
      </p:sp>
      <p:sp>
        <p:nvSpPr>
          <p:cNvPr id="2" name="Title 3">
            <a:extLst>
              <a:ext uri="{FF2B5EF4-FFF2-40B4-BE49-F238E27FC236}">
                <a16:creationId xmlns:a16="http://schemas.microsoft.com/office/drawing/2014/main" id="{6653ACC2-16A8-BAD7-5A9B-628427E0A5C1}"/>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sp>
        <p:nvSpPr>
          <p:cNvPr id="8" name="Content Placeholder 2">
            <a:extLst>
              <a:ext uri="{FF2B5EF4-FFF2-40B4-BE49-F238E27FC236}">
                <a16:creationId xmlns:a16="http://schemas.microsoft.com/office/drawing/2014/main" id="{6630F423-F07D-D175-2096-82273984A1E0}"/>
              </a:ext>
            </a:extLst>
          </p:cNvPr>
          <p:cNvSpPr txBox="1">
            <a:spLocks/>
          </p:cNvSpPr>
          <p:nvPr/>
        </p:nvSpPr>
        <p:spPr>
          <a:xfrm>
            <a:off x="700072" y="2455503"/>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Generic “one-size-fits-all” web answers aren’t localized, timely, or explainable</a:t>
            </a:r>
          </a:p>
        </p:txBody>
      </p:sp>
      <p:sp>
        <p:nvSpPr>
          <p:cNvPr id="6" name="Content Placeholder 2">
            <a:extLst>
              <a:ext uri="{FF2B5EF4-FFF2-40B4-BE49-F238E27FC236}">
                <a16:creationId xmlns:a16="http://schemas.microsoft.com/office/drawing/2014/main" id="{3B8FE5C3-7283-5EBE-562F-3661849F966B}"/>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5" descr="A person standing in a field&#10;&#10;AI-generated content may be incorrect.">
            <a:extLst>
              <a:ext uri="{FF2B5EF4-FFF2-40B4-BE49-F238E27FC236}">
                <a16:creationId xmlns:a16="http://schemas.microsoft.com/office/drawing/2014/main" id="{8D80CCB1-F2AB-0FB2-F09F-9F1DAC9E769B}"/>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805394" y="843539"/>
            <a:ext cx="4120983" cy="5761544"/>
          </a:xfrm>
        </p:spPr>
      </p:pic>
    </p:spTree>
    <p:extLst>
      <p:ext uri="{BB962C8B-B14F-4D97-AF65-F5344CB8AC3E}">
        <p14:creationId xmlns:p14="http://schemas.microsoft.com/office/powerpoint/2010/main" val="3904646665"/>
      </p:ext>
    </p:extLst>
  </p:cSld>
  <p:clrMapOvr>
    <a:masterClrMapping/>
  </p:clrMapOvr>
  <p:transition spd="slow">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EA5B-DE5A-AAB3-B3EE-2E7879428B0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A309EC5-19CB-A4F2-4031-E6989D3A121C}"/>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B59FDBDE-74AD-1C6D-665B-81FCF9780390}"/>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24</a:t>
            </a:fld>
            <a:endParaRPr lang="en-US"/>
          </a:p>
        </p:txBody>
      </p:sp>
      <p:sp>
        <p:nvSpPr>
          <p:cNvPr id="2" name="Title 3">
            <a:extLst>
              <a:ext uri="{FF2B5EF4-FFF2-40B4-BE49-F238E27FC236}">
                <a16:creationId xmlns:a16="http://schemas.microsoft.com/office/drawing/2014/main" id="{3D332DA9-5529-D4C3-F1F2-FB37CB7AC7DA}"/>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sp>
        <p:nvSpPr>
          <p:cNvPr id="8" name="Content Placeholder 2">
            <a:extLst>
              <a:ext uri="{FF2B5EF4-FFF2-40B4-BE49-F238E27FC236}">
                <a16:creationId xmlns:a16="http://schemas.microsoft.com/office/drawing/2014/main" id="{7169247B-9391-81CF-EDE4-765B988CE6A8}"/>
              </a:ext>
            </a:extLst>
          </p:cNvPr>
          <p:cNvSpPr txBox="1">
            <a:spLocks/>
          </p:cNvSpPr>
          <p:nvPr/>
        </p:nvSpPr>
        <p:spPr>
          <a:xfrm>
            <a:off x="700072" y="2455503"/>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Generic “one-size-fits-all” web answers aren’t localized, timely, or explainable</a:t>
            </a:r>
          </a:p>
          <a:p>
            <a:pPr marL="285744" indent="-285744">
              <a:lnSpc>
                <a:spcPct val="100000"/>
              </a:lnSpc>
              <a:buFont typeface="Arial" panose="020B0604020202020204" pitchFamily="34" charset="0"/>
              <a:buChar char="•"/>
            </a:pPr>
            <a:r>
              <a:rPr lang="en-US"/>
              <a:t>Most Indian farmers use dialects, voice, images—rarely fluent English text</a:t>
            </a:r>
            <a:endParaRPr lang="en-US">
              <a:ea typeface="+mn-lt"/>
              <a:cs typeface="+mn-lt"/>
            </a:endParaRPr>
          </a:p>
        </p:txBody>
      </p:sp>
      <p:sp>
        <p:nvSpPr>
          <p:cNvPr id="6" name="Content Placeholder 2">
            <a:extLst>
              <a:ext uri="{FF2B5EF4-FFF2-40B4-BE49-F238E27FC236}">
                <a16:creationId xmlns:a16="http://schemas.microsoft.com/office/drawing/2014/main" id="{CB2D6932-9F84-63B4-CF48-2CF6FBE8EB3C}"/>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5" descr="A person standing in a field&#10;&#10;AI-generated content may be incorrect.">
            <a:extLst>
              <a:ext uri="{FF2B5EF4-FFF2-40B4-BE49-F238E27FC236}">
                <a16:creationId xmlns:a16="http://schemas.microsoft.com/office/drawing/2014/main" id="{8CFA97C9-FF50-1408-DA20-4FB2976EAA00}"/>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805394" y="843539"/>
            <a:ext cx="4120983" cy="5761544"/>
          </a:xfrm>
        </p:spPr>
      </p:pic>
    </p:spTree>
    <p:extLst>
      <p:ext uri="{BB962C8B-B14F-4D97-AF65-F5344CB8AC3E}">
        <p14:creationId xmlns:p14="http://schemas.microsoft.com/office/powerpoint/2010/main" val="2187986120"/>
      </p:ext>
    </p:extLst>
  </p:cSld>
  <p:clrMapOvr>
    <a:masterClrMapping/>
  </p:clrMapOvr>
  <p:transition spd="slow">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020E-26AC-9F0F-CC93-5BC573FB58D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E17C7D4-A86C-1BE4-A944-1D6914F3A162}"/>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FC3226C3-493E-612A-1DE5-74FA7BDEDEF5}"/>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25</a:t>
            </a:fld>
            <a:endParaRPr lang="en-US"/>
          </a:p>
        </p:txBody>
      </p:sp>
      <p:sp>
        <p:nvSpPr>
          <p:cNvPr id="2" name="Title 3">
            <a:extLst>
              <a:ext uri="{FF2B5EF4-FFF2-40B4-BE49-F238E27FC236}">
                <a16:creationId xmlns:a16="http://schemas.microsoft.com/office/drawing/2014/main" id="{DDE4EB80-B36A-C06A-21DF-B61FCBF00372}"/>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sp>
        <p:nvSpPr>
          <p:cNvPr id="8" name="Content Placeholder 2">
            <a:extLst>
              <a:ext uri="{FF2B5EF4-FFF2-40B4-BE49-F238E27FC236}">
                <a16:creationId xmlns:a16="http://schemas.microsoft.com/office/drawing/2014/main" id="{201BA0E7-9A0F-64B8-7B16-8EDF87E84BF2}"/>
              </a:ext>
            </a:extLst>
          </p:cNvPr>
          <p:cNvSpPr txBox="1">
            <a:spLocks/>
          </p:cNvSpPr>
          <p:nvPr/>
        </p:nvSpPr>
        <p:spPr>
          <a:xfrm>
            <a:off x="700072" y="2455503"/>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Generic “one-size-fits-all” web answers aren’t localized, timely, or explainable</a:t>
            </a:r>
          </a:p>
          <a:p>
            <a:pPr marL="285744" indent="-285744">
              <a:lnSpc>
                <a:spcPct val="100000"/>
              </a:lnSpc>
              <a:buFont typeface="Arial" panose="020B0604020202020204" pitchFamily="34" charset="0"/>
              <a:buChar char="•"/>
            </a:pPr>
            <a:r>
              <a:rPr lang="en-US"/>
              <a:t>Most Indian farmers use dialects, voice, images—rarely fluent English text</a:t>
            </a:r>
          </a:p>
          <a:p>
            <a:pPr marL="285744" indent="-285744">
              <a:lnSpc>
                <a:spcPct val="100000"/>
              </a:lnSpc>
              <a:buFont typeface="Arial" panose="020B0604020202020204" pitchFamily="34" charset="0"/>
              <a:buChar char="•"/>
            </a:pPr>
            <a:r>
              <a:rPr lang="en-US"/>
              <a:t>Spotty rural connectivity, means cloud-only assistants often fail at the moment of truth</a:t>
            </a:r>
            <a:endParaRPr lang="en-US">
              <a:ea typeface="+mn-lt"/>
              <a:cs typeface="+mn-lt"/>
            </a:endParaRPr>
          </a:p>
        </p:txBody>
      </p:sp>
      <p:sp>
        <p:nvSpPr>
          <p:cNvPr id="6" name="Content Placeholder 2">
            <a:extLst>
              <a:ext uri="{FF2B5EF4-FFF2-40B4-BE49-F238E27FC236}">
                <a16:creationId xmlns:a16="http://schemas.microsoft.com/office/drawing/2014/main" id="{B15BFF16-D2B1-45B9-6ED7-E69353B12325}"/>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5" descr="A person standing in a field&#10;&#10;AI-generated content may be incorrect.">
            <a:extLst>
              <a:ext uri="{FF2B5EF4-FFF2-40B4-BE49-F238E27FC236}">
                <a16:creationId xmlns:a16="http://schemas.microsoft.com/office/drawing/2014/main" id="{FEA851EB-459C-5B22-6CAA-26CECCDE7E73}"/>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805394" y="843539"/>
            <a:ext cx="4120983" cy="5761544"/>
          </a:xfrm>
        </p:spPr>
      </p:pic>
    </p:spTree>
    <p:extLst>
      <p:ext uri="{BB962C8B-B14F-4D97-AF65-F5344CB8AC3E}">
        <p14:creationId xmlns:p14="http://schemas.microsoft.com/office/powerpoint/2010/main" val="790691510"/>
      </p:ext>
    </p:extLst>
  </p:cSld>
  <p:clrMapOvr>
    <a:masterClrMapping/>
  </p:clrMapOvr>
  <p:transition spd="slow">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C4D76-3A26-5278-16CC-F402D70A767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A08A3A-5967-9AC4-AC7B-26C66076612A}"/>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24080CC9-C370-F0AD-2FFB-CB22EFCDCE46}"/>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26</a:t>
            </a:fld>
            <a:endParaRPr lang="en-US"/>
          </a:p>
        </p:txBody>
      </p:sp>
      <p:sp>
        <p:nvSpPr>
          <p:cNvPr id="2" name="Title 3">
            <a:extLst>
              <a:ext uri="{FF2B5EF4-FFF2-40B4-BE49-F238E27FC236}">
                <a16:creationId xmlns:a16="http://schemas.microsoft.com/office/drawing/2014/main" id="{D4F1BFC1-DDC5-8DF7-8B39-DB117879C449}"/>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sp>
        <p:nvSpPr>
          <p:cNvPr id="8" name="Content Placeholder 2">
            <a:extLst>
              <a:ext uri="{FF2B5EF4-FFF2-40B4-BE49-F238E27FC236}">
                <a16:creationId xmlns:a16="http://schemas.microsoft.com/office/drawing/2014/main" id="{C97A6D6C-C042-7FD3-8E4A-4EA2518D61BF}"/>
              </a:ext>
            </a:extLst>
          </p:cNvPr>
          <p:cNvSpPr txBox="1">
            <a:spLocks/>
          </p:cNvSpPr>
          <p:nvPr/>
        </p:nvSpPr>
        <p:spPr>
          <a:xfrm>
            <a:off x="700072" y="2455503"/>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Generic “one-size-fits-all” web answers aren’t localized, timely, or explainable</a:t>
            </a:r>
          </a:p>
          <a:p>
            <a:pPr marL="285744" indent="-285744">
              <a:lnSpc>
                <a:spcPct val="100000"/>
              </a:lnSpc>
              <a:buFont typeface="Arial" panose="020B0604020202020204" pitchFamily="34" charset="0"/>
              <a:buChar char="•"/>
            </a:pPr>
            <a:r>
              <a:rPr lang="en-US"/>
              <a:t>Most Indian farmers use dialects, voice, images—rarely fluent English text</a:t>
            </a:r>
          </a:p>
          <a:p>
            <a:pPr marL="285744" indent="-285744">
              <a:lnSpc>
                <a:spcPct val="100000"/>
              </a:lnSpc>
              <a:buFont typeface="Arial" panose="020B0604020202020204" pitchFamily="34" charset="0"/>
              <a:buChar char="•"/>
            </a:pPr>
            <a:r>
              <a:rPr lang="en-US"/>
              <a:t>Spotty rural connectivity, means cloud-only assistants often fail at the moment of truth</a:t>
            </a:r>
          </a:p>
          <a:p>
            <a:pPr marL="285744" indent="-285744">
              <a:lnSpc>
                <a:spcPct val="100000"/>
              </a:lnSpc>
              <a:buFont typeface="Arial" panose="020B0604020202020204" pitchFamily="34" charset="0"/>
              <a:buChar char="•"/>
            </a:pPr>
            <a:r>
              <a:rPr lang="en-US">
                <a:ea typeface="+mn-lt"/>
                <a:cs typeface="+mn-lt"/>
              </a:rPr>
              <a:t>Inconsistent and delayed access to relevant expert agricultural advice</a:t>
            </a:r>
          </a:p>
        </p:txBody>
      </p:sp>
      <p:sp>
        <p:nvSpPr>
          <p:cNvPr id="6" name="Content Placeholder 2">
            <a:extLst>
              <a:ext uri="{FF2B5EF4-FFF2-40B4-BE49-F238E27FC236}">
                <a16:creationId xmlns:a16="http://schemas.microsoft.com/office/drawing/2014/main" id="{EC64C92C-6669-3A1A-2BF8-E94C98F56BDF}"/>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5" descr="A person standing in a field&#10;&#10;AI-generated content may be incorrect.">
            <a:extLst>
              <a:ext uri="{FF2B5EF4-FFF2-40B4-BE49-F238E27FC236}">
                <a16:creationId xmlns:a16="http://schemas.microsoft.com/office/drawing/2014/main" id="{60F28792-B2D8-A319-7EA4-7341D308026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805394" y="843539"/>
            <a:ext cx="4120983" cy="5761544"/>
          </a:xfrm>
        </p:spPr>
      </p:pic>
    </p:spTree>
    <p:extLst>
      <p:ext uri="{BB962C8B-B14F-4D97-AF65-F5344CB8AC3E}">
        <p14:creationId xmlns:p14="http://schemas.microsoft.com/office/powerpoint/2010/main" val="2903461948"/>
      </p:ext>
    </p:extLst>
  </p:cSld>
  <p:clrMapOvr>
    <a:masterClrMapping/>
  </p:clrMapOvr>
  <p:transition spd="slow">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8C8A-A1EE-7290-6D59-B8C9D087CF2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43032A-C749-224D-DE28-A4068DC9E0C1}"/>
              </a:ext>
            </a:extLst>
          </p:cNvPr>
          <p:cNvSpPr>
            <a:spLocks noGrp="1"/>
          </p:cNvSpPr>
          <p:nvPr>
            <p:ph type="ftr" sz="quarter" idx="16"/>
          </p:nvPr>
        </p:nvSpPr>
        <p:spPr>
          <a:xfrm>
            <a:off x="7691215" y="109728"/>
            <a:ext cx="3840480" cy="365125"/>
          </a:xfrm>
        </p:spPr>
        <p:txBody>
          <a:bodyPr/>
          <a:lstStyle/>
          <a:p>
            <a:r>
              <a:rPr lang="en-US"/>
              <a:t>Pitfalls of current farming ecosystem</a:t>
            </a:r>
          </a:p>
        </p:txBody>
      </p:sp>
      <p:sp>
        <p:nvSpPr>
          <p:cNvPr id="4" name="Slide Number Placeholder 3">
            <a:extLst>
              <a:ext uri="{FF2B5EF4-FFF2-40B4-BE49-F238E27FC236}">
                <a16:creationId xmlns:a16="http://schemas.microsoft.com/office/drawing/2014/main" id="{17087367-E806-8EB0-BA62-54B6E38E6AEC}"/>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27</a:t>
            </a:fld>
            <a:endParaRPr lang="en-US"/>
          </a:p>
        </p:txBody>
      </p:sp>
      <p:sp>
        <p:nvSpPr>
          <p:cNvPr id="2" name="Title 3">
            <a:extLst>
              <a:ext uri="{FF2B5EF4-FFF2-40B4-BE49-F238E27FC236}">
                <a16:creationId xmlns:a16="http://schemas.microsoft.com/office/drawing/2014/main" id="{CC1AC1E1-D9E4-C660-AF99-C71AE6EC8D8B}"/>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Why existing solutions</a:t>
            </a:r>
          </a:p>
          <a:p>
            <a:pPr>
              <a:lnSpc>
                <a:spcPct val="100000"/>
              </a:lnSpc>
            </a:pPr>
            <a:r>
              <a:rPr lang="en-US" sz="3600"/>
              <a:t>fall short?</a:t>
            </a:r>
          </a:p>
        </p:txBody>
      </p:sp>
      <p:sp>
        <p:nvSpPr>
          <p:cNvPr id="8" name="Content Placeholder 2">
            <a:extLst>
              <a:ext uri="{FF2B5EF4-FFF2-40B4-BE49-F238E27FC236}">
                <a16:creationId xmlns:a16="http://schemas.microsoft.com/office/drawing/2014/main" id="{E4AB1E27-B32A-A61D-CC4C-4F02427A1BD1}"/>
              </a:ext>
            </a:extLst>
          </p:cNvPr>
          <p:cNvSpPr txBox="1">
            <a:spLocks/>
          </p:cNvSpPr>
          <p:nvPr/>
        </p:nvSpPr>
        <p:spPr>
          <a:xfrm>
            <a:off x="700072" y="2455503"/>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ea typeface="+mn-lt"/>
                <a:cs typeface="+mn-lt"/>
              </a:rPr>
              <a:t>Generic “one-size-fits-all” web answers aren’t localized, timely, or explainable</a:t>
            </a:r>
          </a:p>
          <a:p>
            <a:pPr marL="285744" indent="-285744">
              <a:lnSpc>
                <a:spcPct val="100000"/>
              </a:lnSpc>
              <a:buFont typeface="Arial" panose="020B0604020202020204" pitchFamily="34" charset="0"/>
              <a:buChar char="•"/>
            </a:pPr>
            <a:r>
              <a:rPr lang="en-US"/>
              <a:t>Most Indian farmers use dialects, voice, images—rarely fluent English text</a:t>
            </a:r>
          </a:p>
          <a:p>
            <a:pPr marL="285744" indent="-285744">
              <a:lnSpc>
                <a:spcPct val="100000"/>
              </a:lnSpc>
              <a:buFont typeface="Arial" panose="020B0604020202020204" pitchFamily="34" charset="0"/>
              <a:buChar char="•"/>
            </a:pPr>
            <a:r>
              <a:rPr lang="en-US"/>
              <a:t>Spotty rural connectivity, means cloud-only assistants often fail at the moment of truth</a:t>
            </a:r>
          </a:p>
          <a:p>
            <a:pPr marL="285744" indent="-285744">
              <a:lnSpc>
                <a:spcPct val="100000"/>
              </a:lnSpc>
              <a:buFont typeface="Arial" panose="020B0604020202020204" pitchFamily="34" charset="0"/>
              <a:buChar char="•"/>
            </a:pPr>
            <a:r>
              <a:rPr lang="en-US">
                <a:ea typeface="+mn-lt"/>
                <a:cs typeface="+mn-lt"/>
              </a:rPr>
              <a:t>Inconsistent and delayed access to relevant expert agricultural advice</a:t>
            </a:r>
          </a:p>
          <a:p>
            <a:pPr marL="285744" indent="-285744">
              <a:lnSpc>
                <a:spcPct val="100000"/>
              </a:lnSpc>
              <a:buFont typeface="Arial" panose="020B0604020202020204" pitchFamily="34" charset="0"/>
              <a:buChar char="•"/>
            </a:pPr>
            <a:r>
              <a:rPr lang="en-US">
                <a:ea typeface="+mn-lt"/>
                <a:cs typeface="+mn-lt"/>
              </a:rPr>
              <a:t>Unpredictable and extreme weather affecting farming decisions</a:t>
            </a:r>
          </a:p>
        </p:txBody>
      </p:sp>
      <p:sp>
        <p:nvSpPr>
          <p:cNvPr id="6" name="Content Placeholder 2">
            <a:extLst>
              <a:ext uri="{FF2B5EF4-FFF2-40B4-BE49-F238E27FC236}">
                <a16:creationId xmlns:a16="http://schemas.microsoft.com/office/drawing/2014/main" id="{D73A36B4-8621-84E8-53E5-05DF3C00C019}"/>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5" descr="A person standing in a field&#10;&#10;AI-generated content may be incorrect.">
            <a:extLst>
              <a:ext uri="{FF2B5EF4-FFF2-40B4-BE49-F238E27FC236}">
                <a16:creationId xmlns:a16="http://schemas.microsoft.com/office/drawing/2014/main" id="{C14E594A-F356-606B-1A31-2C4CD657C244}"/>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805394" y="843539"/>
            <a:ext cx="4120983" cy="5761544"/>
          </a:xfrm>
        </p:spPr>
      </p:pic>
    </p:spTree>
    <p:extLst>
      <p:ext uri="{BB962C8B-B14F-4D97-AF65-F5344CB8AC3E}">
        <p14:creationId xmlns:p14="http://schemas.microsoft.com/office/powerpoint/2010/main" val="415882583"/>
      </p:ext>
    </p:extLst>
  </p:cSld>
  <p:clrMapOvr>
    <a:masterClrMapping/>
  </p:clrMapOvr>
  <p:transition spd="slow">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DA0DD-4C92-12CB-D736-CCAF65BA828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BBC806-6A27-ABD0-FD5E-CAF27C6EAB81}"/>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BFCE207D-6DF3-5C54-332B-2E589B4ED915}"/>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28</a:t>
            </a:fld>
            <a:endParaRPr lang="en-US"/>
          </a:p>
        </p:txBody>
      </p:sp>
      <p:sp>
        <p:nvSpPr>
          <p:cNvPr id="2" name="Title 3">
            <a:extLst>
              <a:ext uri="{FF2B5EF4-FFF2-40B4-BE49-F238E27FC236}">
                <a16:creationId xmlns:a16="http://schemas.microsoft.com/office/drawing/2014/main" id="{0D0D4D39-BFB3-802E-BF2C-CC41929BCEBF}"/>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pic>
        <p:nvPicPr>
          <p:cNvPr id="14" name="Picture Placeholder 13" descr="A person walking in a field&#10;&#10;AI-generated content may be incorrect.">
            <a:extLst>
              <a:ext uri="{FF2B5EF4-FFF2-40B4-BE49-F238E27FC236}">
                <a16:creationId xmlns:a16="http://schemas.microsoft.com/office/drawing/2014/main" id="{9AAB3C98-9382-B97C-F4D6-04F0C45D033E}"/>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
        <p:nvSpPr>
          <p:cNvPr id="7" name="Content Placeholder 2">
            <a:extLst>
              <a:ext uri="{FF2B5EF4-FFF2-40B4-BE49-F238E27FC236}">
                <a16:creationId xmlns:a16="http://schemas.microsoft.com/office/drawing/2014/main" id="{E804DDA6-AB1A-D4A7-CB1D-A25FD7CB11D4}"/>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spTree>
    <p:extLst>
      <p:ext uri="{BB962C8B-B14F-4D97-AF65-F5344CB8AC3E}">
        <p14:creationId xmlns:p14="http://schemas.microsoft.com/office/powerpoint/2010/main" val="11519494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8C09-8D9A-B26D-1F78-99E465C5E84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0053E2-DEC7-D21E-B6AF-188CFD9691F4}"/>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0AD21BCE-4F8E-91D0-C2A5-C640CD43FD30}"/>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29</a:t>
            </a:fld>
            <a:endParaRPr lang="en-US"/>
          </a:p>
        </p:txBody>
      </p:sp>
      <p:sp>
        <p:nvSpPr>
          <p:cNvPr id="2" name="Title 3">
            <a:extLst>
              <a:ext uri="{FF2B5EF4-FFF2-40B4-BE49-F238E27FC236}">
                <a16:creationId xmlns:a16="http://schemas.microsoft.com/office/drawing/2014/main" id="{CC1CF330-EEA1-C6EC-D027-D3662196BBA2}"/>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F5844EA9-20D4-4315-F58E-65CB677F3265}"/>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a:t>Multimodal Input: </a:t>
            </a:r>
            <a:r>
              <a:rPr lang="en-US" sz="1100">
                <a:solidFill>
                  <a:schemeClr val="tx1">
                    <a:lumMod val="50000"/>
                    <a:lumOff val="50000"/>
                  </a:schemeClr>
                </a:solidFill>
              </a:rPr>
              <a:t>Handles text, audio, and images from farmers</a:t>
            </a:r>
            <a:endParaRPr lang="en-US"/>
          </a:p>
          <a:p>
            <a:pPr>
              <a:lnSpc>
                <a:spcPct val="100000"/>
              </a:lnSpc>
            </a:pPr>
            <a:endParaRPr lang="en-US"/>
          </a:p>
        </p:txBody>
      </p:sp>
      <p:sp>
        <p:nvSpPr>
          <p:cNvPr id="7" name="Content Placeholder 2">
            <a:extLst>
              <a:ext uri="{FF2B5EF4-FFF2-40B4-BE49-F238E27FC236}">
                <a16:creationId xmlns:a16="http://schemas.microsoft.com/office/drawing/2014/main" id="{FDF23960-D711-11F0-DDD2-8DF13FD5387D}"/>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3" descr="A person walking in a field&#10;&#10;AI-generated content may be incorrect.">
            <a:extLst>
              <a:ext uri="{FF2B5EF4-FFF2-40B4-BE49-F238E27FC236}">
                <a16:creationId xmlns:a16="http://schemas.microsoft.com/office/drawing/2014/main" id="{9355E473-131F-613A-A338-DD7AF95DC6F1}"/>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3890643098"/>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8C52-8B86-95FC-CA41-9789C9D4F1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9CAC0-D52B-30F4-79D5-4DEF1D8263A2}"/>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298BFC64-731A-B9FA-8F61-75B5C6CE3B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CB227A02-B484-0597-02DF-F428729F9284}"/>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D5DF185A-4052-0194-BB4C-1FAD9A419288}"/>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11956949-F2F5-B3CF-06E3-4143845AC7E0}"/>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0D3A13E9-1A25-8B07-52E6-F6A99A7AA101}"/>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B1A89CEC-418B-B527-FDE7-E8D6CF8301B9}"/>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AD60621E-4849-14BE-FB02-CF0D7D269C83}"/>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p:txBody>
      </p:sp>
      <p:sp>
        <p:nvSpPr>
          <p:cNvPr id="24" name="Title 3">
            <a:extLst>
              <a:ext uri="{FF2B5EF4-FFF2-40B4-BE49-F238E27FC236}">
                <a16:creationId xmlns:a16="http://schemas.microsoft.com/office/drawing/2014/main" id="{FA37BA18-3378-622A-287C-60A89A518989}"/>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spTree>
    <p:extLst>
      <p:ext uri="{BB962C8B-B14F-4D97-AF65-F5344CB8AC3E}">
        <p14:creationId xmlns:p14="http://schemas.microsoft.com/office/powerpoint/2010/main" val="258931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9E5A5-6B41-0E4D-9B8C-5EC48E5B7B2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D3B450-63C6-0760-CCC5-C804A78C9069}"/>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9A60EDEE-10A3-9E25-1604-82BD2325DAB6}"/>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30</a:t>
            </a:fld>
            <a:endParaRPr lang="en-US"/>
          </a:p>
        </p:txBody>
      </p:sp>
      <p:sp>
        <p:nvSpPr>
          <p:cNvPr id="2" name="Title 3">
            <a:extLst>
              <a:ext uri="{FF2B5EF4-FFF2-40B4-BE49-F238E27FC236}">
                <a16:creationId xmlns:a16="http://schemas.microsoft.com/office/drawing/2014/main" id="{407B90C4-BBC3-2BDB-3CFD-7ED731A273FB}"/>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0F166099-AFC2-98DD-CD90-566C3DACB188}"/>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dirty="0"/>
              <a:t>Multimodal Input: </a:t>
            </a:r>
            <a:r>
              <a:rPr lang="en-US" sz="1100" dirty="0">
                <a:solidFill>
                  <a:schemeClr val="tx1">
                    <a:lumMod val="50000"/>
                    <a:lumOff val="50000"/>
                  </a:schemeClr>
                </a:solidFill>
              </a:rPr>
              <a:t>Handles text, audio, and images from farmers</a:t>
            </a:r>
          </a:p>
          <a:p>
            <a:pPr marL="285744" indent="-285744">
              <a:lnSpc>
                <a:spcPct val="100000"/>
              </a:lnSpc>
              <a:buFont typeface="Arial"/>
              <a:buChar char="•"/>
            </a:pPr>
            <a:r>
              <a:rPr lang="en-US" dirty="0"/>
              <a:t>Language Support: </a:t>
            </a:r>
            <a:r>
              <a:rPr lang="en-US" sz="1100" dirty="0">
                <a:solidFill>
                  <a:schemeClr val="tx1">
                    <a:lumMod val="50000"/>
                    <a:lumOff val="50000"/>
                  </a:schemeClr>
                </a:solidFill>
              </a:rPr>
              <a:t>Whisper AI + Google Translate API process regional queries into English</a:t>
            </a:r>
            <a:endParaRPr lang="en-US" dirty="0"/>
          </a:p>
          <a:p>
            <a:pPr>
              <a:lnSpc>
                <a:spcPct val="100000"/>
              </a:lnSpc>
            </a:pPr>
            <a:endParaRPr lang="en-US" dirty="0"/>
          </a:p>
        </p:txBody>
      </p:sp>
      <p:sp>
        <p:nvSpPr>
          <p:cNvPr id="7" name="Content Placeholder 2">
            <a:extLst>
              <a:ext uri="{FF2B5EF4-FFF2-40B4-BE49-F238E27FC236}">
                <a16:creationId xmlns:a16="http://schemas.microsoft.com/office/drawing/2014/main" id="{ACEF02FD-FC0F-DCDD-7FCC-BE4A30E73004}"/>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3" descr="A person walking in a field&#10;&#10;AI-generated content may be incorrect.">
            <a:extLst>
              <a:ext uri="{FF2B5EF4-FFF2-40B4-BE49-F238E27FC236}">
                <a16:creationId xmlns:a16="http://schemas.microsoft.com/office/drawing/2014/main" id="{6B3F4003-04E9-1AD5-7C88-2AAEC5E04F85}"/>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185326612"/>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E9C04-1FAA-46FE-933C-BEB585796DE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81A5B9-23F4-5AEC-6F3A-4BCC4BDCA0CA}"/>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386BEF60-6639-035A-0518-581DE5984008}"/>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31</a:t>
            </a:fld>
            <a:endParaRPr lang="en-US"/>
          </a:p>
        </p:txBody>
      </p:sp>
      <p:sp>
        <p:nvSpPr>
          <p:cNvPr id="2" name="Title 3">
            <a:extLst>
              <a:ext uri="{FF2B5EF4-FFF2-40B4-BE49-F238E27FC236}">
                <a16:creationId xmlns:a16="http://schemas.microsoft.com/office/drawing/2014/main" id="{DB583AC8-4237-F2BA-5F15-6FA50A20F6A7}"/>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B19A6792-2FDF-EF77-BCE8-A437EC0B07B5}"/>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a:t>Multimodal Input: </a:t>
            </a:r>
            <a:r>
              <a:rPr lang="en-US" sz="1100">
                <a:solidFill>
                  <a:schemeClr val="tx1">
                    <a:lumMod val="50000"/>
                    <a:lumOff val="50000"/>
                  </a:schemeClr>
                </a:solidFill>
              </a:rPr>
              <a:t>Handles text, audio, and images from farmers</a:t>
            </a:r>
          </a:p>
          <a:p>
            <a:pPr marL="285744" indent="-285744">
              <a:lnSpc>
                <a:spcPct val="100000"/>
              </a:lnSpc>
              <a:buFont typeface="Arial"/>
              <a:buChar char="•"/>
            </a:pPr>
            <a:r>
              <a:rPr lang="en-US"/>
              <a:t>Language Support: </a:t>
            </a:r>
            <a:r>
              <a:rPr lang="en-US" sz="1100">
                <a:solidFill>
                  <a:schemeClr val="tx1">
                    <a:lumMod val="50000"/>
                    <a:lumOff val="50000"/>
                  </a:schemeClr>
                </a:solidFill>
              </a:rPr>
              <a:t>Whisper AI + Google Translate API process regional queries into English</a:t>
            </a:r>
          </a:p>
          <a:p>
            <a:pPr marL="285744" indent="-285744">
              <a:lnSpc>
                <a:spcPct val="100000"/>
              </a:lnSpc>
              <a:buFont typeface="Arial"/>
              <a:buChar char="•"/>
            </a:pPr>
            <a:r>
              <a:rPr lang="en-US"/>
              <a:t>Agent-based Orchestration: </a:t>
            </a:r>
            <a:r>
              <a:rPr lang="en-US" sz="1100">
                <a:solidFill>
                  <a:schemeClr val="tx1">
                    <a:lumMod val="50000"/>
                    <a:lumOff val="50000"/>
                  </a:schemeClr>
                </a:solidFill>
              </a:rPr>
              <a:t>Core Model agent routes queries to the right tools</a:t>
            </a:r>
            <a:endParaRPr lang="en-US"/>
          </a:p>
          <a:p>
            <a:pPr>
              <a:lnSpc>
                <a:spcPct val="100000"/>
              </a:lnSpc>
            </a:pPr>
            <a:endParaRPr lang="en-US"/>
          </a:p>
        </p:txBody>
      </p:sp>
      <p:sp>
        <p:nvSpPr>
          <p:cNvPr id="7" name="Content Placeholder 2">
            <a:extLst>
              <a:ext uri="{FF2B5EF4-FFF2-40B4-BE49-F238E27FC236}">
                <a16:creationId xmlns:a16="http://schemas.microsoft.com/office/drawing/2014/main" id="{F8D88871-525F-8C41-0F18-094D07844C10}"/>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3" descr="A person walking in a field&#10;&#10;AI-generated content may be incorrect.">
            <a:extLst>
              <a:ext uri="{FF2B5EF4-FFF2-40B4-BE49-F238E27FC236}">
                <a16:creationId xmlns:a16="http://schemas.microsoft.com/office/drawing/2014/main" id="{2CFD2654-3052-6E65-E474-C0712D3C452F}"/>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2225718161"/>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E6855-85E4-41DB-B73E-AD2A3CF315B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341F6D-5A3A-150B-CACE-B34F416036B5}"/>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71D6AFC3-F383-7C87-5CEA-F043AFFC8EDA}"/>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32</a:t>
            </a:fld>
            <a:endParaRPr lang="en-US"/>
          </a:p>
        </p:txBody>
      </p:sp>
      <p:sp>
        <p:nvSpPr>
          <p:cNvPr id="2" name="Title 3">
            <a:extLst>
              <a:ext uri="{FF2B5EF4-FFF2-40B4-BE49-F238E27FC236}">
                <a16:creationId xmlns:a16="http://schemas.microsoft.com/office/drawing/2014/main" id="{EE3F9A59-417A-F4DC-8E00-931BD77E8B37}"/>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173AE463-78F0-5DD8-79EE-2E94A8C5FF18}"/>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a:t>Multimodal Input: </a:t>
            </a:r>
            <a:r>
              <a:rPr lang="en-US" sz="1100">
                <a:solidFill>
                  <a:schemeClr val="tx1">
                    <a:lumMod val="50000"/>
                    <a:lumOff val="50000"/>
                  </a:schemeClr>
                </a:solidFill>
              </a:rPr>
              <a:t>Handles text, audio, and images from farmers</a:t>
            </a:r>
          </a:p>
          <a:p>
            <a:pPr marL="285744" indent="-285744">
              <a:lnSpc>
                <a:spcPct val="100000"/>
              </a:lnSpc>
              <a:buFont typeface="Arial"/>
              <a:buChar char="•"/>
            </a:pPr>
            <a:r>
              <a:rPr lang="en-US"/>
              <a:t>Language Support: </a:t>
            </a:r>
            <a:r>
              <a:rPr lang="en-US" sz="1100">
                <a:solidFill>
                  <a:schemeClr val="tx1">
                    <a:lumMod val="50000"/>
                    <a:lumOff val="50000"/>
                  </a:schemeClr>
                </a:solidFill>
              </a:rPr>
              <a:t>Whisper AI + Google Translate API process regional queries into English</a:t>
            </a:r>
          </a:p>
          <a:p>
            <a:pPr marL="285744" indent="-285744">
              <a:lnSpc>
                <a:spcPct val="100000"/>
              </a:lnSpc>
              <a:buFont typeface="Arial"/>
              <a:buChar char="•"/>
            </a:pPr>
            <a:r>
              <a:rPr lang="en-US"/>
              <a:t>Agent-based Orchestration: </a:t>
            </a:r>
            <a:r>
              <a:rPr lang="en-US" sz="1100">
                <a:solidFill>
                  <a:schemeClr val="tx1">
                    <a:lumMod val="50000"/>
                    <a:lumOff val="50000"/>
                  </a:schemeClr>
                </a:solidFill>
              </a:rPr>
              <a:t>Core Model agent routes queries to the right tools</a:t>
            </a:r>
          </a:p>
          <a:p>
            <a:pPr marL="285744" indent="-285744">
              <a:lnSpc>
                <a:spcPct val="100000"/>
              </a:lnSpc>
              <a:buFont typeface="Arial"/>
              <a:buChar char="•"/>
            </a:pPr>
            <a:r>
              <a:rPr lang="en-US"/>
              <a:t>Integrated Tools:</a:t>
            </a:r>
            <a:endParaRPr lang="en-US" sz="1100">
              <a:solidFill>
                <a:schemeClr val="tx1">
                  <a:lumMod val="50000"/>
                  <a:lumOff val="50000"/>
                </a:schemeClr>
              </a:solidFill>
            </a:endParaRP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Weather (</a:t>
            </a:r>
            <a:r>
              <a:rPr lang="en-US" sz="1100" err="1">
                <a:solidFill>
                  <a:schemeClr val="tx1">
                    <a:lumMod val="50000"/>
                    <a:lumOff val="50000"/>
                  </a:schemeClr>
                </a:solidFill>
              </a:rPr>
              <a:t>OpenWeather</a:t>
            </a:r>
            <a:r>
              <a:rPr lang="en-US" sz="1100">
                <a:solidFill>
                  <a:schemeClr val="tx1">
                    <a:lumMod val="50000"/>
                    <a:lumOff val="50000"/>
                  </a:schemeClr>
                </a:solidFill>
              </a:rPr>
              <a:t>)</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Price (data.gov.in)</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Schemes (RAG store)</a:t>
            </a:r>
            <a:endParaRPr lang="en-US"/>
          </a:p>
          <a:p>
            <a:pPr>
              <a:lnSpc>
                <a:spcPct val="100000"/>
              </a:lnSpc>
            </a:pPr>
            <a:endParaRPr lang="en-US"/>
          </a:p>
        </p:txBody>
      </p:sp>
      <p:sp>
        <p:nvSpPr>
          <p:cNvPr id="7" name="Content Placeholder 2">
            <a:extLst>
              <a:ext uri="{FF2B5EF4-FFF2-40B4-BE49-F238E27FC236}">
                <a16:creationId xmlns:a16="http://schemas.microsoft.com/office/drawing/2014/main" id="{E4C37E5A-4018-E427-0085-5B22A294AF0C}"/>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3" descr="A person walking in a field&#10;&#10;AI-generated content may be incorrect.">
            <a:extLst>
              <a:ext uri="{FF2B5EF4-FFF2-40B4-BE49-F238E27FC236}">
                <a16:creationId xmlns:a16="http://schemas.microsoft.com/office/drawing/2014/main" id="{034FB824-0CC2-0786-4E6B-86234FEF44D6}"/>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1753942216"/>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5BEF4-1645-92DB-BEFC-7618AE652ED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1E063B-C75B-D590-2622-EF5F0E314FE2}"/>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1419E8F7-9FB6-EAAB-62B8-C2ACEF99B6E4}"/>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33</a:t>
            </a:fld>
            <a:endParaRPr lang="en-US"/>
          </a:p>
        </p:txBody>
      </p:sp>
      <p:sp>
        <p:nvSpPr>
          <p:cNvPr id="2" name="Title 3">
            <a:extLst>
              <a:ext uri="{FF2B5EF4-FFF2-40B4-BE49-F238E27FC236}">
                <a16:creationId xmlns:a16="http://schemas.microsoft.com/office/drawing/2014/main" id="{706E59DF-E4F9-B272-6CCC-5A2568EF7A70}"/>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F183D618-1183-479B-31DA-69CE8A07DB27}"/>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a:t>Multimodal Input: </a:t>
            </a:r>
            <a:r>
              <a:rPr lang="en-US" sz="1100">
                <a:solidFill>
                  <a:schemeClr val="tx1">
                    <a:lumMod val="50000"/>
                    <a:lumOff val="50000"/>
                  </a:schemeClr>
                </a:solidFill>
              </a:rPr>
              <a:t>Handles text, audio, and images from farmers</a:t>
            </a:r>
          </a:p>
          <a:p>
            <a:pPr marL="285744" indent="-285744">
              <a:lnSpc>
                <a:spcPct val="100000"/>
              </a:lnSpc>
              <a:buFont typeface="Arial"/>
              <a:buChar char="•"/>
            </a:pPr>
            <a:r>
              <a:rPr lang="en-US"/>
              <a:t>Language Support: </a:t>
            </a:r>
            <a:r>
              <a:rPr lang="en-US" sz="1100">
                <a:solidFill>
                  <a:schemeClr val="tx1">
                    <a:lumMod val="50000"/>
                    <a:lumOff val="50000"/>
                  </a:schemeClr>
                </a:solidFill>
              </a:rPr>
              <a:t>Whisper AI + Google Translate API process regional queries into English</a:t>
            </a:r>
          </a:p>
          <a:p>
            <a:pPr marL="285744" indent="-285744">
              <a:lnSpc>
                <a:spcPct val="100000"/>
              </a:lnSpc>
              <a:buFont typeface="Arial"/>
              <a:buChar char="•"/>
            </a:pPr>
            <a:r>
              <a:rPr lang="en-US"/>
              <a:t>Agent-based Orchestration: </a:t>
            </a:r>
            <a:r>
              <a:rPr lang="en-US" sz="1100">
                <a:solidFill>
                  <a:schemeClr val="tx1">
                    <a:lumMod val="50000"/>
                    <a:lumOff val="50000"/>
                  </a:schemeClr>
                </a:solidFill>
              </a:rPr>
              <a:t>Core Model agent routes queries to the right tools</a:t>
            </a:r>
          </a:p>
          <a:p>
            <a:pPr marL="285744" indent="-285744">
              <a:lnSpc>
                <a:spcPct val="100000"/>
              </a:lnSpc>
              <a:buFont typeface="Arial"/>
              <a:buChar char="•"/>
            </a:pPr>
            <a:r>
              <a:rPr lang="en-US"/>
              <a:t>Integrated Tools:</a:t>
            </a:r>
            <a:endParaRPr lang="en-US" sz="1100">
              <a:solidFill>
                <a:schemeClr val="tx1">
                  <a:lumMod val="50000"/>
                  <a:lumOff val="50000"/>
                </a:schemeClr>
              </a:solidFill>
            </a:endParaRP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Weather (</a:t>
            </a:r>
            <a:r>
              <a:rPr lang="en-US" sz="1100" err="1">
                <a:solidFill>
                  <a:schemeClr val="tx1">
                    <a:lumMod val="50000"/>
                    <a:lumOff val="50000"/>
                  </a:schemeClr>
                </a:solidFill>
              </a:rPr>
              <a:t>OpenWeather</a:t>
            </a:r>
            <a:r>
              <a:rPr lang="en-US" sz="1100">
                <a:solidFill>
                  <a:schemeClr val="tx1">
                    <a:lumMod val="50000"/>
                    <a:lumOff val="50000"/>
                  </a:schemeClr>
                </a:solidFill>
              </a:rPr>
              <a:t>)</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Price (data.gov.in)</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Schemes (RAG store)</a:t>
            </a:r>
          </a:p>
          <a:p>
            <a:pPr marL="285744" indent="-285744">
              <a:lnSpc>
                <a:spcPct val="100000"/>
              </a:lnSpc>
              <a:buFont typeface="Arial" panose="020B0604020202020204" pitchFamily="34" charset="0"/>
              <a:buChar char="•"/>
            </a:pPr>
            <a:r>
              <a:rPr lang="en-US"/>
              <a:t>Visual AI Capabilities: </a:t>
            </a:r>
            <a:r>
              <a:rPr lang="en-US" sz="1100">
                <a:solidFill>
                  <a:schemeClr val="tx1">
                    <a:lumMod val="50000"/>
                    <a:lumOff val="50000"/>
                  </a:schemeClr>
                </a:solidFill>
              </a:rPr>
              <a:t>Detects plants &amp; diseases from images</a:t>
            </a:r>
            <a:endParaRPr lang="en-US"/>
          </a:p>
          <a:p>
            <a:pPr>
              <a:lnSpc>
                <a:spcPct val="100000"/>
              </a:lnSpc>
            </a:pPr>
            <a:endParaRPr lang="en-US"/>
          </a:p>
        </p:txBody>
      </p:sp>
      <p:sp>
        <p:nvSpPr>
          <p:cNvPr id="7" name="Content Placeholder 2">
            <a:extLst>
              <a:ext uri="{FF2B5EF4-FFF2-40B4-BE49-F238E27FC236}">
                <a16:creationId xmlns:a16="http://schemas.microsoft.com/office/drawing/2014/main" id="{8D33D36F-D458-156E-D14D-BAB9802AA384}"/>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pic>
        <p:nvPicPr>
          <p:cNvPr id="9" name="Picture Placeholder 13" descr="A person walking in a field&#10;&#10;AI-generated content may be incorrect.">
            <a:extLst>
              <a:ext uri="{FF2B5EF4-FFF2-40B4-BE49-F238E27FC236}">
                <a16:creationId xmlns:a16="http://schemas.microsoft.com/office/drawing/2014/main" id="{7AB2F5FE-B0B9-06C9-0E2C-1451C6A500FB}"/>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2872656108"/>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83072-5700-728C-7287-9BF0D683B1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79527E0-3767-7855-A9AB-6217727DE2E3}"/>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Our Vision</a:t>
            </a:r>
          </a:p>
          <a:p>
            <a:pPr>
              <a:lnSpc>
                <a:spcPct val="40000"/>
              </a:lnSpc>
            </a:pPr>
            <a:r>
              <a:rPr lang="en-US" dirty="0"/>
              <a:t>Our Solution</a:t>
            </a:r>
            <a:endParaRPr lang="en-US" sz="1100" dirty="0"/>
          </a:p>
          <a:p>
            <a:pPr>
              <a:lnSpc>
                <a:spcPct val="40000"/>
              </a:lnSpc>
            </a:pPr>
            <a:r>
              <a:rPr lang="en-US" sz="1000" dirty="0">
                <a:solidFill>
                  <a:schemeClr val="tx1">
                    <a:lumMod val="49000"/>
                    <a:lumOff val="51000"/>
                  </a:schemeClr>
                </a:solidFill>
              </a:rPr>
              <a:t>Data Sources</a:t>
            </a:r>
          </a:p>
        </p:txBody>
      </p:sp>
      <p:sp>
        <p:nvSpPr>
          <p:cNvPr id="4" name="Footer Placeholder 3">
            <a:extLst>
              <a:ext uri="{FF2B5EF4-FFF2-40B4-BE49-F238E27FC236}">
                <a16:creationId xmlns:a16="http://schemas.microsoft.com/office/drawing/2014/main" id="{171378EB-FA2E-889A-7B9E-66DF9408E4D2}"/>
              </a:ext>
            </a:extLst>
          </p:cNvPr>
          <p:cNvSpPr>
            <a:spLocks noGrp="1"/>
          </p:cNvSpPr>
          <p:nvPr>
            <p:ph type="ftr" sz="quarter" idx="16"/>
          </p:nvPr>
        </p:nvSpPr>
        <p:spPr>
          <a:xfrm>
            <a:off x="2745289" y="110364"/>
            <a:ext cx="5303520" cy="365125"/>
          </a:xfrm>
        </p:spPr>
        <p:txBody>
          <a:bodyPr/>
          <a:lstStyle/>
          <a:p>
            <a:r>
              <a:rPr lang="en-US"/>
              <a:t>What make </a:t>
            </a:r>
            <a:r>
              <a:rPr lang="en-US" err="1"/>
              <a:t>farmnaxx</a:t>
            </a:r>
            <a:r>
              <a:rPr lang="en-US"/>
              <a:t> unique?</a:t>
            </a:r>
          </a:p>
        </p:txBody>
      </p:sp>
      <p:sp>
        <p:nvSpPr>
          <p:cNvPr id="5" name="Slide Number Placeholder 4">
            <a:extLst>
              <a:ext uri="{FF2B5EF4-FFF2-40B4-BE49-F238E27FC236}">
                <a16:creationId xmlns:a16="http://schemas.microsoft.com/office/drawing/2014/main" id="{8CA2A3AC-8CC9-73A4-5CCD-3C90E71EAB91}"/>
              </a:ext>
            </a:extLst>
          </p:cNvPr>
          <p:cNvSpPr>
            <a:spLocks noGrp="1"/>
          </p:cNvSpPr>
          <p:nvPr>
            <p:ph type="sldNum" sz="quarter" idx="17"/>
          </p:nvPr>
        </p:nvSpPr>
        <p:spPr>
          <a:xfrm>
            <a:off x="11627221" y="110364"/>
            <a:ext cx="429207" cy="365125"/>
          </a:xfrm>
        </p:spPr>
        <p:txBody>
          <a:bodyPr/>
          <a:lstStyle/>
          <a:p>
            <a:fld id="{CC057153-B650-4DEB-B370-79DDCFDCE934}" type="slidenum">
              <a:rPr lang="en-US" smtClean="0"/>
              <a:pPr/>
              <a:t>34</a:t>
            </a:fld>
            <a:endParaRPr lang="en-US"/>
          </a:p>
        </p:txBody>
      </p:sp>
      <p:sp>
        <p:nvSpPr>
          <p:cNvPr id="2" name="Title 3">
            <a:extLst>
              <a:ext uri="{FF2B5EF4-FFF2-40B4-BE49-F238E27FC236}">
                <a16:creationId xmlns:a16="http://schemas.microsoft.com/office/drawing/2014/main" id="{60737865-6590-7558-1900-758165BD4603}"/>
              </a:ext>
            </a:extLst>
          </p:cNvPr>
          <p:cNvSpPr txBox="1">
            <a:spLocks/>
          </p:cNvSpPr>
          <p:nvPr/>
        </p:nvSpPr>
        <p:spPr>
          <a:xfrm>
            <a:off x="109727" y="3517391"/>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a:t>Highlights</a:t>
            </a:r>
          </a:p>
          <a:p>
            <a:pPr>
              <a:lnSpc>
                <a:spcPct val="100000"/>
              </a:lnSpc>
            </a:pPr>
            <a:r>
              <a:rPr lang="en-US" sz="3600"/>
              <a:t>of </a:t>
            </a:r>
            <a:r>
              <a:rPr lang="en-US" sz="3600" b="1" err="1"/>
              <a:t>farmnaxx</a:t>
            </a:r>
            <a:endParaRPr lang="en-US" sz="3600" b="1"/>
          </a:p>
        </p:txBody>
      </p:sp>
      <p:sp>
        <p:nvSpPr>
          <p:cNvPr id="3" name="Text Placeholder 4">
            <a:extLst>
              <a:ext uri="{FF2B5EF4-FFF2-40B4-BE49-F238E27FC236}">
                <a16:creationId xmlns:a16="http://schemas.microsoft.com/office/drawing/2014/main" id="{847FDC46-2D05-FC8E-81EB-BB75DCC7EFEB}"/>
              </a:ext>
            </a:extLst>
          </p:cNvPr>
          <p:cNvSpPr txBox="1">
            <a:spLocks/>
          </p:cNvSpPr>
          <p:nvPr/>
        </p:nvSpPr>
        <p:spPr>
          <a:xfrm>
            <a:off x="4255798" y="1006927"/>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a:t>Multimodal Input: </a:t>
            </a:r>
            <a:r>
              <a:rPr lang="en-US" sz="1100">
                <a:solidFill>
                  <a:schemeClr val="tx1">
                    <a:lumMod val="50000"/>
                    <a:lumOff val="50000"/>
                  </a:schemeClr>
                </a:solidFill>
              </a:rPr>
              <a:t>Handles text, audio, and images from farmers</a:t>
            </a:r>
          </a:p>
          <a:p>
            <a:pPr marL="285744" indent="-285744">
              <a:lnSpc>
                <a:spcPct val="100000"/>
              </a:lnSpc>
              <a:buFont typeface="Arial"/>
              <a:buChar char="•"/>
            </a:pPr>
            <a:r>
              <a:rPr lang="en-US"/>
              <a:t>Language Support: </a:t>
            </a:r>
            <a:r>
              <a:rPr lang="en-US" sz="1100">
                <a:solidFill>
                  <a:schemeClr val="tx1">
                    <a:lumMod val="50000"/>
                    <a:lumOff val="50000"/>
                  </a:schemeClr>
                </a:solidFill>
              </a:rPr>
              <a:t>Whisper AI + Google Translate API process regional queries into English</a:t>
            </a:r>
          </a:p>
          <a:p>
            <a:pPr marL="285744" indent="-285744">
              <a:lnSpc>
                <a:spcPct val="100000"/>
              </a:lnSpc>
              <a:buFont typeface="Arial"/>
              <a:buChar char="•"/>
            </a:pPr>
            <a:r>
              <a:rPr lang="en-US"/>
              <a:t>Agent-based Orchestration: </a:t>
            </a:r>
            <a:r>
              <a:rPr lang="en-US" sz="1100">
                <a:solidFill>
                  <a:schemeClr val="tx1">
                    <a:lumMod val="50000"/>
                    <a:lumOff val="50000"/>
                  </a:schemeClr>
                </a:solidFill>
              </a:rPr>
              <a:t>Core Model agent routes queries to the right tools</a:t>
            </a:r>
          </a:p>
          <a:p>
            <a:pPr marL="285744" indent="-285744">
              <a:lnSpc>
                <a:spcPct val="100000"/>
              </a:lnSpc>
              <a:buFont typeface="Arial"/>
              <a:buChar char="•"/>
            </a:pPr>
            <a:r>
              <a:rPr lang="en-US"/>
              <a:t>Integrated Tools:</a:t>
            </a:r>
            <a:endParaRPr lang="en-US" sz="1100">
              <a:solidFill>
                <a:schemeClr val="tx1">
                  <a:lumMod val="50000"/>
                  <a:lumOff val="50000"/>
                </a:schemeClr>
              </a:solidFill>
            </a:endParaRP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Weather (</a:t>
            </a:r>
            <a:r>
              <a:rPr lang="en-US" sz="1100" err="1">
                <a:solidFill>
                  <a:schemeClr val="tx1">
                    <a:lumMod val="50000"/>
                    <a:lumOff val="50000"/>
                  </a:schemeClr>
                </a:solidFill>
              </a:rPr>
              <a:t>OpenWeather</a:t>
            </a:r>
            <a:r>
              <a:rPr lang="en-US" sz="1100">
                <a:solidFill>
                  <a:schemeClr val="tx1">
                    <a:lumMod val="50000"/>
                    <a:lumOff val="50000"/>
                  </a:schemeClr>
                </a:solidFill>
              </a:rPr>
              <a:t>)</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Price (data.gov.in)</a:t>
            </a:r>
          </a:p>
          <a:p>
            <a:pPr marL="514338" lvl="1" indent="-285744">
              <a:lnSpc>
                <a:spcPct val="100000"/>
              </a:lnSpc>
              <a:buFont typeface="Courier New" panose="02070309020205020404" pitchFamily="49" charset="0"/>
              <a:buChar char="o"/>
            </a:pPr>
            <a:r>
              <a:rPr lang="en-US" sz="1100">
                <a:solidFill>
                  <a:schemeClr val="tx1">
                    <a:lumMod val="50000"/>
                    <a:lumOff val="50000"/>
                  </a:schemeClr>
                </a:solidFill>
              </a:rPr>
              <a:t>Schemes (RAG store)</a:t>
            </a:r>
          </a:p>
          <a:p>
            <a:pPr marL="285744" indent="-285744">
              <a:lnSpc>
                <a:spcPct val="100000"/>
              </a:lnSpc>
              <a:buFont typeface="Arial" panose="020B0604020202020204" pitchFamily="34" charset="0"/>
              <a:buChar char="•"/>
            </a:pPr>
            <a:r>
              <a:rPr lang="en-US"/>
              <a:t>Visual AI Capabilities: </a:t>
            </a:r>
            <a:r>
              <a:rPr lang="en-US" sz="1100">
                <a:solidFill>
                  <a:schemeClr val="tx1">
                    <a:lumMod val="50000"/>
                    <a:lumOff val="50000"/>
                  </a:schemeClr>
                </a:solidFill>
              </a:rPr>
              <a:t>Detects plants &amp; diseases from images</a:t>
            </a:r>
          </a:p>
          <a:p>
            <a:pPr marL="285744" indent="-285744">
              <a:lnSpc>
                <a:spcPct val="100000"/>
              </a:lnSpc>
              <a:buFont typeface="Arial" panose="020B0604020202020204" pitchFamily="34" charset="0"/>
              <a:buChar char="•"/>
            </a:pPr>
            <a:r>
              <a:rPr lang="en-US"/>
              <a:t>Answer Generation: </a:t>
            </a:r>
            <a:r>
              <a:rPr lang="en-US" sz="1100">
                <a:solidFill>
                  <a:schemeClr val="tx1">
                    <a:lumMod val="50000"/>
                    <a:lumOff val="50000"/>
                  </a:schemeClr>
                </a:solidFill>
              </a:rPr>
              <a:t>Combines tool outputs + image analysis to deliver real-time, farmer-friendly guidance</a:t>
            </a:r>
          </a:p>
          <a:p>
            <a:pPr marL="285744" indent="-285744">
              <a:lnSpc>
                <a:spcPct val="100000"/>
              </a:lnSpc>
              <a:buFont typeface="Arial"/>
              <a:buChar char="•"/>
            </a:pPr>
            <a:endParaRPr lang="en-US"/>
          </a:p>
          <a:p>
            <a:pPr>
              <a:lnSpc>
                <a:spcPct val="100000"/>
              </a:lnSpc>
            </a:pPr>
            <a:endParaRPr lang="en-US"/>
          </a:p>
        </p:txBody>
      </p:sp>
      <p:pic>
        <p:nvPicPr>
          <p:cNvPr id="9" name="Picture Placeholder 13" descr="A person walking in a field&#10;&#10;AI-generated content may be incorrect.">
            <a:extLst>
              <a:ext uri="{FF2B5EF4-FFF2-40B4-BE49-F238E27FC236}">
                <a16:creationId xmlns:a16="http://schemas.microsoft.com/office/drawing/2014/main" id="{A4F2BC03-E535-A1B0-592E-98ABBB19C670}"/>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a:xfrm>
            <a:off x="-1" y="4887323"/>
            <a:ext cx="12192000" cy="1686197"/>
          </a:xfrm>
        </p:spPr>
      </p:pic>
    </p:spTree>
    <p:extLst>
      <p:ext uri="{BB962C8B-B14F-4D97-AF65-F5344CB8AC3E}">
        <p14:creationId xmlns:p14="http://schemas.microsoft.com/office/powerpoint/2010/main" val="2323430617"/>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2163B-DB3F-B91D-5530-2657CA50A8A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4E9465-5D2C-BBD9-F8BD-FA8BCA1E47C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4A1E74EB-00B3-28F2-AA87-7D1C0583B299}"/>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35</a:t>
            </a:fld>
            <a:endParaRPr lang="en-US"/>
          </a:p>
        </p:txBody>
      </p:sp>
      <p:sp>
        <p:nvSpPr>
          <p:cNvPr id="5" name="Title 3">
            <a:extLst>
              <a:ext uri="{FF2B5EF4-FFF2-40B4-BE49-F238E27FC236}">
                <a16:creationId xmlns:a16="http://schemas.microsoft.com/office/drawing/2014/main" id="{2503E022-AFC7-6A7B-142C-315CD0474CD3}"/>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7503DA5B-1CC6-F034-FF47-FE702C7423FD}"/>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ea typeface="+mn-lt"/>
                <a:cs typeface="+mn-lt"/>
              </a:rPr>
              <a:t>Our Solution</a:t>
            </a:r>
            <a:endParaRPr lang="en-US" sz="1000" dirty="0">
              <a:solidFill>
                <a:schemeClr val="tx1">
                  <a:lumMod val="49000"/>
                  <a:lumOff val="51000"/>
                </a:schemeClr>
              </a:solidFill>
            </a:endParaRPr>
          </a:p>
          <a:p>
            <a:pPr>
              <a:lnSpc>
                <a:spcPct val="40000"/>
              </a:lnSpc>
            </a:pPr>
            <a:r>
              <a:rPr lang="en-US" dirty="0"/>
              <a:t>Data Sources</a:t>
            </a:r>
            <a:endParaRPr lang="en-US" sz="1100" dirty="0"/>
          </a:p>
          <a:p>
            <a:pPr>
              <a:lnSpc>
                <a:spcPct val="40000"/>
              </a:lnSpc>
            </a:pPr>
            <a:r>
              <a:rPr lang="en-US" sz="1000" dirty="0">
                <a:solidFill>
                  <a:schemeClr val="tx1">
                    <a:lumMod val="49000"/>
                    <a:lumOff val="51000"/>
                  </a:schemeClr>
                </a:solidFill>
              </a:rPr>
              <a:t>Technology</a:t>
            </a:r>
            <a:r>
              <a:rPr lang="en-US" sz="1000" dirty="0">
                <a:solidFill>
                  <a:schemeClr val="tx1">
                    <a:lumMod val="49000"/>
                    <a:lumOff val="51000"/>
                  </a:schemeClr>
                </a:solidFill>
                <a:ea typeface="+mn-lt"/>
                <a:cs typeface="+mn-lt"/>
              </a:rPr>
              <a:t> &amp; Architecture</a:t>
            </a:r>
            <a:endParaRPr lang="en-US" sz="1000" dirty="0">
              <a:solidFill>
                <a:schemeClr val="tx1">
                  <a:lumMod val="49000"/>
                  <a:lumOff val="51000"/>
                </a:schemeClr>
              </a:solidFill>
            </a:endParaRPr>
          </a:p>
        </p:txBody>
      </p:sp>
    </p:spTree>
    <p:extLst>
      <p:ext uri="{BB962C8B-B14F-4D97-AF65-F5344CB8AC3E}">
        <p14:creationId xmlns:p14="http://schemas.microsoft.com/office/powerpoint/2010/main" val="26036247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7D03-B691-41B4-3143-9D7B422044A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CD2F07-EE99-B29C-AC29-C47E0A94A90F}"/>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1107F1A4-316B-EF95-AF0E-D155A9643A1B}"/>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36</a:t>
            </a:fld>
            <a:endParaRPr lang="en-US"/>
          </a:p>
        </p:txBody>
      </p:sp>
      <p:sp>
        <p:nvSpPr>
          <p:cNvPr id="5" name="Title 3">
            <a:extLst>
              <a:ext uri="{FF2B5EF4-FFF2-40B4-BE49-F238E27FC236}">
                <a16:creationId xmlns:a16="http://schemas.microsoft.com/office/drawing/2014/main" id="{EDE8DD7C-4062-AEF2-84DB-EEE5A8D5FA50}"/>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DCCFB1FC-8E3E-9058-A496-CD74A38A57BC}"/>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8463EBE8-DAC6-842D-E0CD-499168C672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732" y="1088977"/>
            <a:ext cx="9150349" cy="4678652"/>
          </a:xfrm>
          <a:prstGeom prst="rect">
            <a:avLst/>
          </a:prstGeom>
        </p:spPr>
      </p:pic>
      <p:sp>
        <p:nvSpPr>
          <p:cNvPr id="12" name="Title 3">
            <a:extLst>
              <a:ext uri="{FF2B5EF4-FFF2-40B4-BE49-F238E27FC236}">
                <a16:creationId xmlns:a16="http://schemas.microsoft.com/office/drawing/2014/main" id="{28A32B36-F050-E9A5-5634-92137EDC74BA}"/>
              </a:ext>
            </a:extLst>
          </p:cNvPr>
          <p:cNvSpPr txBox="1">
            <a:spLocks/>
          </p:cNvSpPr>
          <p:nvPr/>
        </p:nvSpPr>
        <p:spPr>
          <a:xfrm>
            <a:off x="12598400"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solidFill>
                  <a:schemeClr val="bg1"/>
                </a:solidFill>
              </a:rPr>
              <a:t>Crop Disease Diagnosis Multimodal Dataset</a:t>
            </a:r>
          </a:p>
        </p:txBody>
      </p:sp>
    </p:spTree>
    <p:extLst>
      <p:ext uri="{BB962C8B-B14F-4D97-AF65-F5344CB8AC3E}">
        <p14:creationId xmlns:p14="http://schemas.microsoft.com/office/powerpoint/2010/main" val="367961468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134D2-6154-407A-5C0D-57060A2AFA2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668AD5-E2D8-81BB-331A-60419811E85D}"/>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AB2864FA-C858-DF43-F4DD-74F9CB42D061}"/>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37</a:t>
            </a:fld>
            <a:endParaRPr lang="en-US"/>
          </a:p>
        </p:txBody>
      </p:sp>
      <p:sp>
        <p:nvSpPr>
          <p:cNvPr id="5" name="Title 3">
            <a:extLst>
              <a:ext uri="{FF2B5EF4-FFF2-40B4-BE49-F238E27FC236}">
                <a16:creationId xmlns:a16="http://schemas.microsoft.com/office/drawing/2014/main" id="{1DFB3592-A3BB-AA7A-24A6-B896CAFF1971}"/>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8C7A1A17-7FF7-3991-681E-4E0FDB16D83B}"/>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5A7F0A7B-36FE-FE81-A14D-22C00C8863C3}"/>
              </a:ext>
            </a:extLst>
          </p:cNvPr>
          <p:cNvSpPr txBox="1">
            <a:spLocks/>
          </p:cNvSpPr>
          <p:nvPr/>
        </p:nvSpPr>
        <p:spPr>
          <a:xfrm>
            <a:off x="344424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Crop Disease Diagnosis Multimodal Dataset</a:t>
            </a:r>
          </a:p>
        </p:txBody>
      </p:sp>
      <p:pic>
        <p:nvPicPr>
          <p:cNvPr id="7" name="Graphic 6">
            <a:extLst>
              <a:ext uri="{FF2B5EF4-FFF2-40B4-BE49-F238E27FC236}">
                <a16:creationId xmlns:a16="http://schemas.microsoft.com/office/drawing/2014/main" id="{4868EC0B-1526-104F-CF7E-358BB4A10AEF}"/>
              </a:ext>
            </a:extLst>
          </p:cNvPr>
          <p:cNvPicPr>
            <a:picLocks noChangeAspect="1"/>
          </p:cNvPicPr>
          <p:nvPr/>
        </p:nvPicPr>
        <p:blipFill>
          <a:blip r:embed="rId3">
            <a:extLst>
              <a:ext uri="{96DAC541-7B7A-43D3-8B79-37D633B846F1}">
                <asvg:svgBlip xmlns:asvg="http://schemas.microsoft.com/office/drawing/2016/SVG/main" r:embed="rId4"/>
              </a:ext>
            </a:extLst>
          </a:blip>
          <a:srcRect t="5429" r="82657" b="78935"/>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643757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31B01-53CC-9CBF-A31B-5D97DA41EAC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FF05E7-8131-8235-7CA5-ACFC9F4B380E}"/>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51883B71-F379-91F2-B74C-BDC0EC94F404}"/>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38</a:t>
            </a:fld>
            <a:endParaRPr lang="en-US"/>
          </a:p>
        </p:txBody>
      </p:sp>
      <p:sp>
        <p:nvSpPr>
          <p:cNvPr id="5" name="Title 3">
            <a:extLst>
              <a:ext uri="{FF2B5EF4-FFF2-40B4-BE49-F238E27FC236}">
                <a16:creationId xmlns:a16="http://schemas.microsoft.com/office/drawing/2014/main" id="{B5012DBA-C5E9-CB84-BF80-241E485CF3B2}"/>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1E0F3784-B77F-8A3D-89CA-04C3DB165D47}"/>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A448FA63-903D-B7C6-FBA8-25DC69FA5BB7}"/>
              </a:ext>
            </a:extLst>
          </p:cNvPr>
          <p:cNvSpPr txBox="1">
            <a:spLocks/>
          </p:cNvSpPr>
          <p:nvPr/>
        </p:nvSpPr>
        <p:spPr>
          <a:xfrm>
            <a:off x="344424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Crop Disease Diagnosis Multimodal Dataset</a:t>
            </a:r>
          </a:p>
        </p:txBody>
      </p:sp>
      <p:grpSp>
        <p:nvGrpSpPr>
          <p:cNvPr id="9" name="Group 8">
            <a:extLst>
              <a:ext uri="{FF2B5EF4-FFF2-40B4-BE49-F238E27FC236}">
                <a16:creationId xmlns:a16="http://schemas.microsoft.com/office/drawing/2014/main" id="{A314B88B-F23B-F250-9F3A-5DEDFDDEBB78}"/>
              </a:ext>
            </a:extLst>
          </p:cNvPr>
          <p:cNvGrpSpPr/>
          <p:nvPr/>
        </p:nvGrpSpPr>
        <p:grpSpPr>
          <a:xfrm>
            <a:off x="3444241" y="2380702"/>
            <a:ext cx="3990137" cy="2389375"/>
            <a:chOff x="3444240" y="2380703"/>
            <a:chExt cx="3990137" cy="2389374"/>
          </a:xfrm>
        </p:grpSpPr>
        <p:pic>
          <p:nvPicPr>
            <p:cNvPr id="8" name="Picture 7">
              <a:extLst>
                <a:ext uri="{FF2B5EF4-FFF2-40B4-BE49-F238E27FC236}">
                  <a16:creationId xmlns:a16="http://schemas.microsoft.com/office/drawing/2014/main" id="{96580563-DD4C-AEA2-1234-026F001C6230}"/>
                </a:ext>
              </a:extLst>
            </p:cNvPr>
            <p:cNvPicPr>
              <a:picLocks noChangeAspect="1"/>
            </p:cNvPicPr>
            <p:nvPr/>
          </p:nvPicPr>
          <p:blipFill>
            <a:blip r:embed="rId3"/>
            <a:stretch>
              <a:fillRect/>
            </a:stretch>
          </p:blipFill>
          <p:spPr>
            <a:xfrm>
              <a:off x="3444240" y="2380703"/>
              <a:ext cx="3990137" cy="2389374"/>
            </a:xfrm>
            <a:prstGeom prst="rect">
              <a:avLst/>
            </a:prstGeom>
          </p:spPr>
        </p:pic>
        <p:sp>
          <p:nvSpPr>
            <p:cNvPr id="7" name="Title 3">
              <a:extLst>
                <a:ext uri="{FF2B5EF4-FFF2-40B4-BE49-F238E27FC236}">
                  <a16:creationId xmlns:a16="http://schemas.microsoft.com/office/drawing/2014/main" id="{A2A5930F-0A30-53C2-F046-D18EB55444A2}"/>
                </a:ext>
              </a:extLst>
            </p:cNvPr>
            <p:cNvSpPr txBox="1">
              <a:spLocks/>
            </p:cNvSpPr>
            <p:nvPr/>
          </p:nvSpPr>
          <p:spPr>
            <a:xfrm>
              <a:off x="4778734" y="3392827"/>
              <a:ext cx="1317266" cy="365125"/>
            </a:xfrm>
            <a:prstGeom prst="rect">
              <a:avLst/>
            </a:prstGeom>
            <a:solidFill>
              <a:schemeClr val="bg1">
                <a:lumMod val="95000"/>
              </a:schemeClr>
            </a:solid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gn="ctr"/>
              <a:r>
                <a:rPr lang="en-US" sz="1100"/>
                <a:t>137K Images</a:t>
              </a:r>
            </a:p>
          </p:txBody>
        </p:sp>
      </p:grpSp>
      <p:pic>
        <p:nvPicPr>
          <p:cNvPr id="11" name="Graphic 10">
            <a:extLst>
              <a:ext uri="{FF2B5EF4-FFF2-40B4-BE49-F238E27FC236}">
                <a16:creationId xmlns:a16="http://schemas.microsoft.com/office/drawing/2014/main" id="{A9B124D7-25E6-E053-D544-38E3D86C6466}"/>
              </a:ext>
            </a:extLst>
          </p:cNvPr>
          <p:cNvPicPr>
            <a:picLocks noChangeAspect="1"/>
          </p:cNvPicPr>
          <p:nvPr/>
        </p:nvPicPr>
        <p:blipFill>
          <a:blip r:embed="rId4">
            <a:extLst>
              <a:ext uri="{96DAC541-7B7A-43D3-8B79-37D633B846F1}">
                <asvg:svgBlip xmlns:asvg="http://schemas.microsoft.com/office/drawing/2016/SVG/main" r:embed="rId5"/>
              </a:ext>
            </a:extLst>
          </a:blip>
          <a:srcRect t="5429" r="82657" b="78935"/>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2037938275"/>
      </p:ext>
    </p:extLst>
  </p:cSld>
  <p:clrMapOvr>
    <a:masterClrMapping/>
  </p:clrMapOvr>
  <p:transition spd="slow">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61A6-3B52-75E8-A0CB-D6F547437FE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106385-D7FC-7135-274D-69091E9890B2}"/>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DA9E2A9B-6990-EB89-12DB-DE02BD0C9F9A}"/>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39</a:t>
            </a:fld>
            <a:endParaRPr lang="en-US"/>
          </a:p>
        </p:txBody>
      </p:sp>
      <p:sp>
        <p:nvSpPr>
          <p:cNvPr id="5" name="Title 3">
            <a:extLst>
              <a:ext uri="{FF2B5EF4-FFF2-40B4-BE49-F238E27FC236}">
                <a16:creationId xmlns:a16="http://schemas.microsoft.com/office/drawing/2014/main" id="{1866D044-7D45-847A-148A-FE6D7E46AA9F}"/>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8CA089C5-B879-EFA8-196B-94C1E582CFFF}"/>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B7920CDA-AB5C-CCA1-7A19-48280E5DC5DB}"/>
              </a:ext>
            </a:extLst>
          </p:cNvPr>
          <p:cNvSpPr txBox="1">
            <a:spLocks/>
          </p:cNvSpPr>
          <p:nvPr/>
        </p:nvSpPr>
        <p:spPr>
          <a:xfrm>
            <a:off x="344424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Crop Disease Diagnosis Multimodal Dataset</a:t>
            </a:r>
          </a:p>
        </p:txBody>
      </p:sp>
      <p:grpSp>
        <p:nvGrpSpPr>
          <p:cNvPr id="9" name="Group 8">
            <a:extLst>
              <a:ext uri="{FF2B5EF4-FFF2-40B4-BE49-F238E27FC236}">
                <a16:creationId xmlns:a16="http://schemas.microsoft.com/office/drawing/2014/main" id="{0D1BA91C-959C-7A28-56C2-8F79844BD07C}"/>
              </a:ext>
            </a:extLst>
          </p:cNvPr>
          <p:cNvGrpSpPr/>
          <p:nvPr/>
        </p:nvGrpSpPr>
        <p:grpSpPr>
          <a:xfrm>
            <a:off x="3444241" y="2380702"/>
            <a:ext cx="3990137" cy="2389375"/>
            <a:chOff x="3444240" y="2380703"/>
            <a:chExt cx="3990137" cy="2389374"/>
          </a:xfrm>
        </p:grpSpPr>
        <p:pic>
          <p:nvPicPr>
            <p:cNvPr id="8" name="Picture 7">
              <a:extLst>
                <a:ext uri="{FF2B5EF4-FFF2-40B4-BE49-F238E27FC236}">
                  <a16:creationId xmlns:a16="http://schemas.microsoft.com/office/drawing/2014/main" id="{F7D2823A-0118-45C0-D2CC-C8BD50D0132C}"/>
                </a:ext>
              </a:extLst>
            </p:cNvPr>
            <p:cNvPicPr>
              <a:picLocks noChangeAspect="1"/>
            </p:cNvPicPr>
            <p:nvPr/>
          </p:nvPicPr>
          <p:blipFill>
            <a:blip r:embed="rId3"/>
            <a:stretch>
              <a:fillRect/>
            </a:stretch>
          </p:blipFill>
          <p:spPr>
            <a:xfrm>
              <a:off x="3444240" y="2380703"/>
              <a:ext cx="3990137" cy="2389374"/>
            </a:xfrm>
            <a:prstGeom prst="rect">
              <a:avLst/>
            </a:prstGeom>
          </p:spPr>
        </p:pic>
        <p:sp>
          <p:nvSpPr>
            <p:cNvPr id="7" name="Title 3">
              <a:extLst>
                <a:ext uri="{FF2B5EF4-FFF2-40B4-BE49-F238E27FC236}">
                  <a16:creationId xmlns:a16="http://schemas.microsoft.com/office/drawing/2014/main" id="{D1BDC1BF-DB63-AC72-42FE-D34661313134}"/>
                </a:ext>
              </a:extLst>
            </p:cNvPr>
            <p:cNvSpPr txBox="1">
              <a:spLocks/>
            </p:cNvSpPr>
            <p:nvPr/>
          </p:nvSpPr>
          <p:spPr>
            <a:xfrm>
              <a:off x="4778734" y="3392827"/>
              <a:ext cx="1317266" cy="365125"/>
            </a:xfrm>
            <a:prstGeom prst="rect">
              <a:avLst/>
            </a:prstGeom>
            <a:solidFill>
              <a:schemeClr val="bg1">
                <a:lumMod val="95000"/>
              </a:schemeClr>
            </a:solid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gn="ctr"/>
              <a:r>
                <a:rPr lang="en-US" sz="1100"/>
                <a:t>137K Images</a:t>
              </a:r>
            </a:p>
          </p:txBody>
        </p:sp>
      </p:grpSp>
      <p:sp>
        <p:nvSpPr>
          <p:cNvPr id="11" name="Title 3">
            <a:extLst>
              <a:ext uri="{FF2B5EF4-FFF2-40B4-BE49-F238E27FC236}">
                <a16:creationId xmlns:a16="http://schemas.microsoft.com/office/drawing/2014/main" id="{A0EF1776-ED90-891A-C7CE-1F739C294834}"/>
              </a:ext>
            </a:extLst>
          </p:cNvPr>
          <p:cNvSpPr txBox="1">
            <a:spLocks/>
          </p:cNvSpPr>
          <p:nvPr/>
        </p:nvSpPr>
        <p:spPr>
          <a:xfrm>
            <a:off x="7704813" y="4404952"/>
            <a:ext cx="2989691" cy="365125"/>
          </a:xfrm>
          <a:prstGeom prst="rect">
            <a:avLst/>
          </a:prstGeom>
          <a:no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100"/>
              <a:t>+ annotations</a:t>
            </a:r>
          </a:p>
          <a:p>
            <a:endParaRPr lang="en-US" sz="1100"/>
          </a:p>
          <a:p>
            <a:r>
              <a:rPr lang="en-US" sz="1100">
                <a:solidFill>
                  <a:schemeClr val="bg2">
                    <a:lumMod val="75000"/>
                  </a:schemeClr>
                </a:solidFill>
              </a:rPr>
              <a:t>Ex: Rice, Leaf Bright or Apple, Healthy etc.</a:t>
            </a:r>
          </a:p>
        </p:txBody>
      </p:sp>
      <p:pic>
        <p:nvPicPr>
          <p:cNvPr id="12" name="Graphic 11">
            <a:extLst>
              <a:ext uri="{FF2B5EF4-FFF2-40B4-BE49-F238E27FC236}">
                <a16:creationId xmlns:a16="http://schemas.microsoft.com/office/drawing/2014/main" id="{0720EFB5-833B-D3EB-02CD-9D8DC90EC6E9}"/>
              </a:ext>
            </a:extLst>
          </p:cNvPr>
          <p:cNvPicPr>
            <a:picLocks noChangeAspect="1"/>
          </p:cNvPicPr>
          <p:nvPr/>
        </p:nvPicPr>
        <p:blipFill>
          <a:blip r:embed="rId4">
            <a:extLst>
              <a:ext uri="{96DAC541-7B7A-43D3-8B79-37D633B846F1}">
                <asvg:svgBlip xmlns:asvg="http://schemas.microsoft.com/office/drawing/2016/SVG/main" r:embed="rId5"/>
              </a:ext>
            </a:extLst>
          </a:blip>
          <a:srcRect t="5429" r="82657" b="78935"/>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2844041706"/>
      </p:ext>
    </p:extLst>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A62F2-E8B9-2D5C-B9BA-EB5F1347803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279AA-FC5C-8352-82C2-72543296648D}"/>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EDA5B674-388C-E878-5675-C06A2B4501B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742FA740-850E-E55F-2F6F-61155A67B30D}"/>
              </a:ext>
            </a:extLst>
          </p:cNvPr>
          <p:cNvPicPr>
            <a:picLocks noChangeAspect="1"/>
          </p:cNvPicPr>
          <p:nvPr/>
        </p:nvPicPr>
        <p:blipFill>
          <a:blip r:embed="rId3"/>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1B5BEC5F-448F-8E56-E372-E639025810EF}"/>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464F4255-64D5-061E-2853-DD802EB5374E}"/>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3155FDF8-1E29-F68A-84AD-F4A883D52C6C}"/>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2444A987-9683-5E6C-7016-3DDC3EA553DC}"/>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4" name="Title 3">
            <a:extLst>
              <a:ext uri="{FF2B5EF4-FFF2-40B4-BE49-F238E27FC236}">
                <a16:creationId xmlns:a16="http://schemas.microsoft.com/office/drawing/2014/main" id="{93AAC1BB-E41E-A7DC-0821-130BC392F759}"/>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FE27EC6B-9B77-8F2A-9F03-A88887882144}"/>
              </a:ext>
            </a:extLst>
          </p:cNvPr>
          <p:cNvPicPr>
            <a:picLocks noChangeAspect="1"/>
          </p:cNvPicPr>
          <p:nvPr/>
        </p:nvPicPr>
        <p:blipFill>
          <a:blip r:embed="rId4"/>
          <a:stretch>
            <a:fillRect/>
          </a:stretch>
        </p:blipFill>
        <p:spPr>
          <a:xfrm rot="389971">
            <a:off x="6571432" y="83860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7635022A-8398-CF5E-C064-A4BE38E33E64}"/>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9064F51B-64D4-E462-E404-4C59FC6C8D40}"/>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9DE0AC43-C9F3-A20C-BDDB-ED99CEF199C7}"/>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13" name="Content Placeholder 2">
            <a:extLst>
              <a:ext uri="{FF2B5EF4-FFF2-40B4-BE49-F238E27FC236}">
                <a16:creationId xmlns:a16="http://schemas.microsoft.com/office/drawing/2014/main" id="{98E24B63-6ECC-F9F3-143E-0EEE68A5011B}"/>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p:txBody>
      </p:sp>
    </p:spTree>
    <p:extLst>
      <p:ext uri="{BB962C8B-B14F-4D97-AF65-F5344CB8AC3E}">
        <p14:creationId xmlns:p14="http://schemas.microsoft.com/office/powerpoint/2010/main" val="21349624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5D499-BCB2-CB94-3156-D52BC588F42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E3B791-94AF-8D16-0801-5CD318E7A3DA}"/>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E7F08505-DB99-AE4C-E6B3-7AF6A7CFB6B6}"/>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40</a:t>
            </a:fld>
            <a:endParaRPr lang="en-US"/>
          </a:p>
        </p:txBody>
      </p:sp>
      <p:sp>
        <p:nvSpPr>
          <p:cNvPr id="5" name="Title 3">
            <a:extLst>
              <a:ext uri="{FF2B5EF4-FFF2-40B4-BE49-F238E27FC236}">
                <a16:creationId xmlns:a16="http://schemas.microsoft.com/office/drawing/2014/main" id="{FD678603-7BD0-7649-9071-90655287DE3E}"/>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E56C8AD9-1710-9882-7E26-6F454DFE2B08}"/>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378D7618-4673-017C-D4C1-1D1D289DC088}"/>
              </a:ext>
            </a:extLst>
          </p:cNvPr>
          <p:cNvPicPr>
            <a:picLocks noChangeAspect="1"/>
          </p:cNvPicPr>
          <p:nvPr/>
        </p:nvPicPr>
        <p:blipFill>
          <a:blip r:embed="rId3">
            <a:extLst>
              <a:ext uri="{96DAC541-7B7A-43D3-8B79-37D633B846F1}">
                <asvg:svgBlip xmlns:asvg="http://schemas.microsoft.com/office/drawing/2016/SVG/main" r:embed="rId4"/>
              </a:ext>
            </a:extLst>
          </a:blip>
          <a:srcRect t="29068" r="82657" b="55296"/>
          <a:stretch>
            <a:fillRect/>
          </a:stretch>
        </p:blipFill>
        <p:spPr>
          <a:xfrm>
            <a:off x="1369114" y="1444187"/>
            <a:ext cx="2000860" cy="922351"/>
          </a:xfrm>
          <a:prstGeom prst="rect">
            <a:avLst/>
          </a:prstGeom>
        </p:spPr>
      </p:pic>
      <p:sp>
        <p:nvSpPr>
          <p:cNvPr id="4" name="Title 3">
            <a:extLst>
              <a:ext uri="{FF2B5EF4-FFF2-40B4-BE49-F238E27FC236}">
                <a16:creationId xmlns:a16="http://schemas.microsoft.com/office/drawing/2014/main" id="{0A342619-A2A0-3E13-F562-3B3DDA53AEC9}"/>
              </a:ext>
            </a:extLst>
          </p:cNvPr>
          <p:cNvSpPr txBox="1">
            <a:spLocks/>
          </p:cNvSpPr>
          <p:nvPr/>
        </p:nvSpPr>
        <p:spPr>
          <a:xfrm>
            <a:off x="344424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Crop Recommendation Dataset</a:t>
            </a:r>
          </a:p>
        </p:txBody>
      </p:sp>
    </p:spTree>
    <p:extLst>
      <p:ext uri="{BB962C8B-B14F-4D97-AF65-F5344CB8AC3E}">
        <p14:creationId xmlns:p14="http://schemas.microsoft.com/office/powerpoint/2010/main" val="5255015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6D6E6-0FD8-8963-9730-37FD37AAA2D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E21144-1D53-C9D5-35F9-6A63CF315004}"/>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B5D4FEC7-7921-D314-C72A-AC55FFF08DA4}"/>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41</a:t>
            </a:fld>
            <a:endParaRPr lang="en-US"/>
          </a:p>
        </p:txBody>
      </p:sp>
      <p:sp>
        <p:nvSpPr>
          <p:cNvPr id="5" name="Title 3">
            <a:extLst>
              <a:ext uri="{FF2B5EF4-FFF2-40B4-BE49-F238E27FC236}">
                <a16:creationId xmlns:a16="http://schemas.microsoft.com/office/drawing/2014/main" id="{F7F0ECFC-F547-4BF1-01AD-2D7AB409EADE}"/>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ADF804D7-6C8A-DA98-A903-4EC5081F7E91}"/>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2E416CC7-A301-3D4B-45C9-5F0516444817}"/>
              </a:ext>
            </a:extLst>
          </p:cNvPr>
          <p:cNvPicPr>
            <a:picLocks noChangeAspect="1"/>
          </p:cNvPicPr>
          <p:nvPr/>
        </p:nvPicPr>
        <p:blipFill>
          <a:blip r:embed="rId3">
            <a:extLst>
              <a:ext uri="{96DAC541-7B7A-43D3-8B79-37D633B846F1}">
                <asvg:svgBlip xmlns:asvg="http://schemas.microsoft.com/office/drawing/2016/SVG/main" r:embed="rId4"/>
              </a:ext>
            </a:extLst>
          </a:blip>
          <a:srcRect t="29068" r="82657" b="55296"/>
          <a:stretch>
            <a:fillRect/>
          </a:stretch>
        </p:blipFill>
        <p:spPr>
          <a:xfrm>
            <a:off x="1369114" y="1444187"/>
            <a:ext cx="2000860" cy="922351"/>
          </a:xfrm>
          <a:prstGeom prst="rect">
            <a:avLst/>
          </a:prstGeom>
        </p:spPr>
      </p:pic>
      <p:sp>
        <p:nvSpPr>
          <p:cNvPr id="4" name="Title 3">
            <a:extLst>
              <a:ext uri="{FF2B5EF4-FFF2-40B4-BE49-F238E27FC236}">
                <a16:creationId xmlns:a16="http://schemas.microsoft.com/office/drawing/2014/main" id="{DF5FE60A-75FA-E1C6-CFF5-FD76F3F41DE4}"/>
              </a:ext>
            </a:extLst>
          </p:cNvPr>
          <p:cNvSpPr txBox="1">
            <a:spLocks/>
          </p:cNvSpPr>
          <p:nvPr/>
        </p:nvSpPr>
        <p:spPr>
          <a:xfrm>
            <a:off x="344424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Crop Recommendation Dataset</a:t>
            </a:r>
          </a:p>
        </p:txBody>
      </p:sp>
      <p:pic>
        <p:nvPicPr>
          <p:cNvPr id="8" name="Picture 7">
            <a:extLst>
              <a:ext uri="{FF2B5EF4-FFF2-40B4-BE49-F238E27FC236}">
                <a16:creationId xmlns:a16="http://schemas.microsoft.com/office/drawing/2014/main" id="{82A8381A-A9E4-05E8-9B53-F80D254E4FC4}"/>
              </a:ext>
            </a:extLst>
          </p:cNvPr>
          <p:cNvPicPr>
            <a:picLocks noChangeAspect="1"/>
          </p:cNvPicPr>
          <p:nvPr/>
        </p:nvPicPr>
        <p:blipFill>
          <a:blip r:embed="rId5"/>
          <a:srcRect t="2498" b="9517"/>
          <a:stretch>
            <a:fillRect/>
          </a:stretch>
        </p:blipFill>
        <p:spPr>
          <a:xfrm>
            <a:off x="1534498" y="2588399"/>
            <a:ext cx="9375135" cy="2145527"/>
          </a:xfrm>
          <a:prstGeom prst="rect">
            <a:avLst/>
          </a:prstGeom>
        </p:spPr>
      </p:pic>
      <p:sp>
        <p:nvSpPr>
          <p:cNvPr id="9" name="Title 3">
            <a:extLst>
              <a:ext uri="{FF2B5EF4-FFF2-40B4-BE49-F238E27FC236}">
                <a16:creationId xmlns:a16="http://schemas.microsoft.com/office/drawing/2014/main" id="{C6B8B48E-E34C-7542-AA38-585AE98B6A86}"/>
              </a:ext>
            </a:extLst>
          </p:cNvPr>
          <p:cNvSpPr txBox="1">
            <a:spLocks/>
          </p:cNvSpPr>
          <p:nvPr/>
        </p:nvSpPr>
        <p:spPr>
          <a:xfrm>
            <a:off x="7919941" y="4869274"/>
            <a:ext cx="2989691" cy="365125"/>
          </a:xfrm>
          <a:prstGeom prst="rect">
            <a:avLst/>
          </a:prstGeom>
          <a:no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gn="r"/>
            <a:r>
              <a:rPr lang="en-US" sz="1100"/>
              <a:t>2200 Samples</a:t>
            </a:r>
          </a:p>
        </p:txBody>
      </p:sp>
    </p:spTree>
    <p:extLst>
      <p:ext uri="{BB962C8B-B14F-4D97-AF65-F5344CB8AC3E}">
        <p14:creationId xmlns:p14="http://schemas.microsoft.com/office/powerpoint/2010/main" val="2803323376"/>
      </p:ext>
    </p:extLst>
  </p:cSld>
  <p:clrMapOvr>
    <a:masterClrMapping/>
  </p:clrMapOvr>
  <p:transition spd="slow">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FC097-6811-1A06-1342-B24753970DD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D50C9A-31EF-3BD9-7DD4-82621E91CAE5}"/>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0979C30D-E448-B7CA-A214-C514F3044D08}"/>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42</a:t>
            </a:fld>
            <a:endParaRPr lang="en-US"/>
          </a:p>
        </p:txBody>
      </p:sp>
      <p:sp>
        <p:nvSpPr>
          <p:cNvPr id="5" name="Title 3">
            <a:extLst>
              <a:ext uri="{FF2B5EF4-FFF2-40B4-BE49-F238E27FC236}">
                <a16:creationId xmlns:a16="http://schemas.microsoft.com/office/drawing/2014/main" id="{2FAC7FEC-307C-7411-CCDA-4108D381BD8F}"/>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90D23E20-0BEE-240B-48AA-86A9042FF338}"/>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F14EAE18-5644-1756-6207-037D7E6E3E3D}"/>
              </a:ext>
            </a:extLst>
          </p:cNvPr>
          <p:cNvSpPr txBox="1">
            <a:spLocks/>
          </p:cNvSpPr>
          <p:nvPr/>
        </p:nvSpPr>
        <p:spPr>
          <a:xfrm>
            <a:off x="352806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Farmer Call Query Dataset</a:t>
            </a:r>
          </a:p>
        </p:txBody>
      </p:sp>
      <p:pic>
        <p:nvPicPr>
          <p:cNvPr id="11" name="Graphic 10">
            <a:extLst>
              <a:ext uri="{FF2B5EF4-FFF2-40B4-BE49-F238E27FC236}">
                <a16:creationId xmlns:a16="http://schemas.microsoft.com/office/drawing/2014/main" id="{B5D2C3D5-940A-ED43-4021-CB8C9F724E9D}"/>
              </a:ext>
            </a:extLst>
          </p:cNvPr>
          <p:cNvPicPr>
            <a:picLocks noChangeAspect="1"/>
          </p:cNvPicPr>
          <p:nvPr/>
        </p:nvPicPr>
        <p:blipFill>
          <a:blip r:embed="rId3">
            <a:extLst>
              <a:ext uri="{96DAC541-7B7A-43D3-8B79-37D633B846F1}">
                <asvg:svgBlip xmlns:asvg="http://schemas.microsoft.com/office/drawing/2016/SVG/main" r:embed="rId4"/>
              </a:ext>
            </a:extLst>
          </a:blip>
          <a:srcRect t="51028" r="82657" b="33336"/>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894237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64D2-6019-6AF6-E188-A60738C1081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7F0363-613B-E3F5-E9CB-60EB2D184A72}"/>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2C2025E2-3691-E7F6-39F1-597DA16B093A}"/>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43</a:t>
            </a:fld>
            <a:endParaRPr lang="en-US"/>
          </a:p>
        </p:txBody>
      </p:sp>
      <p:sp>
        <p:nvSpPr>
          <p:cNvPr id="5" name="Title 3">
            <a:extLst>
              <a:ext uri="{FF2B5EF4-FFF2-40B4-BE49-F238E27FC236}">
                <a16:creationId xmlns:a16="http://schemas.microsoft.com/office/drawing/2014/main" id="{06D4AC9E-5E87-CCFC-8EA5-81C19D7AEE19}"/>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AE3684C5-4769-20F3-24AE-F58A4D1BD529}"/>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F999F3C6-1456-294F-CAF6-8A895EC7133F}"/>
              </a:ext>
            </a:extLst>
          </p:cNvPr>
          <p:cNvSpPr txBox="1">
            <a:spLocks/>
          </p:cNvSpPr>
          <p:nvPr/>
        </p:nvSpPr>
        <p:spPr>
          <a:xfrm>
            <a:off x="352806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Farmer Call Query Dataset</a:t>
            </a:r>
          </a:p>
        </p:txBody>
      </p:sp>
      <p:pic>
        <p:nvPicPr>
          <p:cNvPr id="8" name="Picture 7">
            <a:extLst>
              <a:ext uri="{FF2B5EF4-FFF2-40B4-BE49-F238E27FC236}">
                <a16:creationId xmlns:a16="http://schemas.microsoft.com/office/drawing/2014/main" id="{AA423387-DD10-64AA-45D8-17B28DBCFD96}"/>
              </a:ext>
            </a:extLst>
          </p:cNvPr>
          <p:cNvPicPr>
            <a:picLocks noChangeAspect="1"/>
          </p:cNvPicPr>
          <p:nvPr/>
        </p:nvPicPr>
        <p:blipFill>
          <a:blip r:embed="rId3"/>
          <a:srcRect t="1004" b="656"/>
          <a:stretch>
            <a:fillRect/>
          </a:stretch>
        </p:blipFill>
        <p:spPr>
          <a:xfrm>
            <a:off x="3528061" y="2313949"/>
            <a:ext cx="2888643" cy="3170632"/>
          </a:xfrm>
          <a:prstGeom prst="rect">
            <a:avLst/>
          </a:prstGeom>
        </p:spPr>
      </p:pic>
      <p:sp>
        <p:nvSpPr>
          <p:cNvPr id="9" name="Title 3">
            <a:extLst>
              <a:ext uri="{FF2B5EF4-FFF2-40B4-BE49-F238E27FC236}">
                <a16:creationId xmlns:a16="http://schemas.microsoft.com/office/drawing/2014/main" id="{F1D01D0A-2149-E151-34AF-CC0AAA45EDB0}"/>
              </a:ext>
            </a:extLst>
          </p:cNvPr>
          <p:cNvSpPr txBox="1">
            <a:spLocks/>
          </p:cNvSpPr>
          <p:nvPr/>
        </p:nvSpPr>
        <p:spPr>
          <a:xfrm>
            <a:off x="6854024" y="5119456"/>
            <a:ext cx="2608469" cy="365125"/>
          </a:xfrm>
          <a:prstGeom prst="rect">
            <a:avLst/>
          </a:prstGeom>
          <a:no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100"/>
              <a:t>Contains 90,930</a:t>
            </a:r>
          </a:p>
          <a:p>
            <a:pPr>
              <a:lnSpc>
                <a:spcPct val="100000"/>
              </a:lnSpc>
            </a:pPr>
            <a:r>
              <a:rPr lang="en-US" sz="1100"/>
              <a:t>Kisan Call Centre q/a pairs</a:t>
            </a:r>
          </a:p>
        </p:txBody>
      </p:sp>
      <p:pic>
        <p:nvPicPr>
          <p:cNvPr id="7" name="Graphic 6">
            <a:extLst>
              <a:ext uri="{FF2B5EF4-FFF2-40B4-BE49-F238E27FC236}">
                <a16:creationId xmlns:a16="http://schemas.microsoft.com/office/drawing/2014/main" id="{ED633C5B-EC49-ACE6-AD13-CC9F10A4BDC5}"/>
              </a:ext>
            </a:extLst>
          </p:cNvPr>
          <p:cNvPicPr>
            <a:picLocks noChangeAspect="1"/>
          </p:cNvPicPr>
          <p:nvPr/>
        </p:nvPicPr>
        <p:blipFill>
          <a:blip r:embed="rId4">
            <a:extLst>
              <a:ext uri="{96DAC541-7B7A-43D3-8B79-37D633B846F1}">
                <asvg:svgBlip xmlns:asvg="http://schemas.microsoft.com/office/drawing/2016/SVG/main" r:embed="rId5"/>
              </a:ext>
            </a:extLst>
          </a:blip>
          <a:srcRect t="51028" r="82657" b="33336"/>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4152938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EC8A-587D-B130-19D8-EB57BAB4AE7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2D8178-B5BC-FF81-CA9F-1323F120BF2E}"/>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5CCE71D9-F36B-58CA-106A-C5E709FDCD83}"/>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44</a:t>
            </a:fld>
            <a:endParaRPr lang="en-US"/>
          </a:p>
        </p:txBody>
      </p:sp>
      <p:sp>
        <p:nvSpPr>
          <p:cNvPr id="5" name="Title 3">
            <a:extLst>
              <a:ext uri="{FF2B5EF4-FFF2-40B4-BE49-F238E27FC236}">
                <a16:creationId xmlns:a16="http://schemas.microsoft.com/office/drawing/2014/main" id="{FF7CA7A2-C8BD-E14C-EC11-BB68CEDAC3B7}"/>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16387B52-70B0-1B26-1FE8-639551A8F982}"/>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2BABF7F6-064C-C87B-02E2-E2DE97639E54}"/>
              </a:ext>
            </a:extLst>
          </p:cNvPr>
          <p:cNvSpPr txBox="1">
            <a:spLocks/>
          </p:cNvSpPr>
          <p:nvPr/>
        </p:nvSpPr>
        <p:spPr>
          <a:xfrm>
            <a:off x="352806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Agriculture Yield Dataset</a:t>
            </a:r>
          </a:p>
        </p:txBody>
      </p:sp>
      <p:pic>
        <p:nvPicPr>
          <p:cNvPr id="7" name="Graphic 6">
            <a:extLst>
              <a:ext uri="{FF2B5EF4-FFF2-40B4-BE49-F238E27FC236}">
                <a16:creationId xmlns:a16="http://schemas.microsoft.com/office/drawing/2014/main" id="{2CB5CF8B-2FCA-6A5C-A47B-5256CEE4664B}"/>
              </a:ext>
            </a:extLst>
          </p:cNvPr>
          <p:cNvPicPr>
            <a:picLocks noChangeAspect="1"/>
          </p:cNvPicPr>
          <p:nvPr/>
        </p:nvPicPr>
        <p:blipFill>
          <a:blip r:embed="rId3">
            <a:extLst>
              <a:ext uri="{96DAC541-7B7A-43D3-8B79-37D633B846F1}">
                <asvg:svgBlip xmlns:asvg="http://schemas.microsoft.com/office/drawing/2016/SVG/main" r:embed="rId4"/>
              </a:ext>
            </a:extLst>
          </a:blip>
          <a:srcRect t="67866" r="82657" b="16498"/>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1522249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A828-D2BE-5483-CF1E-8E83821E30D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6F55DC-4AA1-9C01-ABF8-F02F654B63BC}"/>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6366CFF2-9234-B04A-24BD-AD97DAC15B55}"/>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45</a:t>
            </a:fld>
            <a:endParaRPr lang="en-US"/>
          </a:p>
        </p:txBody>
      </p:sp>
      <p:sp>
        <p:nvSpPr>
          <p:cNvPr id="5" name="Title 3">
            <a:extLst>
              <a:ext uri="{FF2B5EF4-FFF2-40B4-BE49-F238E27FC236}">
                <a16:creationId xmlns:a16="http://schemas.microsoft.com/office/drawing/2014/main" id="{549CDB8E-32C6-9CA3-BE0B-8817A6DBB965}"/>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AEF5BAE6-ACB0-17ED-6F82-C6D1168D52CA}"/>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
        <p:nvSpPr>
          <p:cNvPr id="4" name="Title 3">
            <a:extLst>
              <a:ext uri="{FF2B5EF4-FFF2-40B4-BE49-F238E27FC236}">
                <a16:creationId xmlns:a16="http://schemas.microsoft.com/office/drawing/2014/main" id="{A19C465A-B029-B15E-9CAF-5F1620652FA7}"/>
              </a:ext>
            </a:extLst>
          </p:cNvPr>
          <p:cNvSpPr txBox="1">
            <a:spLocks/>
          </p:cNvSpPr>
          <p:nvPr/>
        </p:nvSpPr>
        <p:spPr>
          <a:xfrm>
            <a:off x="3528061" y="1722800"/>
            <a:ext cx="5376244" cy="365125"/>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400"/>
              <a:t>Agriculture Yield Dataset</a:t>
            </a:r>
          </a:p>
        </p:txBody>
      </p:sp>
      <p:pic>
        <p:nvPicPr>
          <p:cNvPr id="8" name="Picture 7">
            <a:extLst>
              <a:ext uri="{FF2B5EF4-FFF2-40B4-BE49-F238E27FC236}">
                <a16:creationId xmlns:a16="http://schemas.microsoft.com/office/drawing/2014/main" id="{FD4DB20A-71A3-8D96-37B4-AB3E37FD5936}"/>
              </a:ext>
            </a:extLst>
          </p:cNvPr>
          <p:cNvPicPr>
            <a:picLocks noChangeAspect="1"/>
          </p:cNvPicPr>
          <p:nvPr/>
        </p:nvPicPr>
        <p:blipFill>
          <a:blip r:embed="rId3"/>
          <a:srcRect t="1619" r="1296" b="36762"/>
          <a:stretch>
            <a:fillRect/>
          </a:stretch>
        </p:blipFill>
        <p:spPr>
          <a:xfrm>
            <a:off x="1927269" y="2609849"/>
            <a:ext cx="8337465" cy="2457451"/>
          </a:xfrm>
          <a:prstGeom prst="rect">
            <a:avLst/>
          </a:prstGeom>
        </p:spPr>
      </p:pic>
      <p:sp>
        <p:nvSpPr>
          <p:cNvPr id="9" name="Title 3">
            <a:extLst>
              <a:ext uri="{FF2B5EF4-FFF2-40B4-BE49-F238E27FC236}">
                <a16:creationId xmlns:a16="http://schemas.microsoft.com/office/drawing/2014/main" id="{BD216DAB-5C36-93B6-5630-D561622F0C00}"/>
              </a:ext>
            </a:extLst>
          </p:cNvPr>
          <p:cNvSpPr txBox="1">
            <a:spLocks/>
          </p:cNvSpPr>
          <p:nvPr/>
        </p:nvSpPr>
        <p:spPr>
          <a:xfrm>
            <a:off x="7656264" y="5224100"/>
            <a:ext cx="2608469" cy="365125"/>
          </a:xfrm>
          <a:prstGeom prst="rect">
            <a:avLst/>
          </a:prstGeom>
          <a:noFill/>
        </p:spPr>
        <p:txBody>
          <a:bodyPr vert="horz" lIns="91440" tIns="45720" rIns="91440" bIns="45720" rtlCol="0" anchor="ctr"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gn="r"/>
            <a:r>
              <a:rPr lang="en-US" sz="1100"/>
              <a:t>More than 246K entries</a:t>
            </a:r>
          </a:p>
        </p:txBody>
      </p:sp>
      <p:pic>
        <p:nvPicPr>
          <p:cNvPr id="11" name="Graphic 10">
            <a:extLst>
              <a:ext uri="{FF2B5EF4-FFF2-40B4-BE49-F238E27FC236}">
                <a16:creationId xmlns:a16="http://schemas.microsoft.com/office/drawing/2014/main" id="{217BC276-EA0F-B41C-6B95-C4309FDB181F}"/>
              </a:ext>
            </a:extLst>
          </p:cNvPr>
          <p:cNvPicPr>
            <a:picLocks noChangeAspect="1"/>
          </p:cNvPicPr>
          <p:nvPr/>
        </p:nvPicPr>
        <p:blipFill>
          <a:blip r:embed="rId4">
            <a:extLst>
              <a:ext uri="{96DAC541-7B7A-43D3-8B79-37D633B846F1}">
                <asvg:svgBlip xmlns:asvg="http://schemas.microsoft.com/office/drawing/2016/SVG/main" r:embed="rId5"/>
              </a:ext>
            </a:extLst>
          </a:blip>
          <a:srcRect t="67866" r="82657" b="16498"/>
          <a:stretch>
            <a:fillRect/>
          </a:stretch>
        </p:blipFill>
        <p:spPr>
          <a:xfrm>
            <a:off x="1369114" y="1444187"/>
            <a:ext cx="2000860" cy="922351"/>
          </a:xfrm>
          <a:prstGeom prst="rect">
            <a:avLst/>
          </a:prstGeom>
        </p:spPr>
      </p:pic>
    </p:spTree>
    <p:extLst>
      <p:ext uri="{BB962C8B-B14F-4D97-AF65-F5344CB8AC3E}">
        <p14:creationId xmlns:p14="http://schemas.microsoft.com/office/powerpoint/2010/main" val="3859434846"/>
      </p:ext>
    </p:extLst>
  </p:cSld>
  <p:clrMapOvr>
    <a:masterClrMapping/>
  </p:clrMapOvr>
  <p:transition spd="slow">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1E6B-6C78-F9B7-C046-6572850B537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D45B4-23C8-3803-F53F-56F1F25B009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7E908A3E-6A5D-9B5E-0B8D-FFE2D668CE40}"/>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46</a:t>
            </a:fld>
            <a:endParaRPr lang="en-US"/>
          </a:p>
        </p:txBody>
      </p:sp>
      <p:sp>
        <p:nvSpPr>
          <p:cNvPr id="5" name="Title 3">
            <a:extLst>
              <a:ext uri="{FF2B5EF4-FFF2-40B4-BE49-F238E27FC236}">
                <a16:creationId xmlns:a16="http://schemas.microsoft.com/office/drawing/2014/main" id="{1FDBEDE1-7863-68FF-9B2F-8C7019054797}"/>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40551C46-B0C3-1B0A-9B18-59D0C557D99B}"/>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F15E9360-0B58-358E-7AA7-9D400196B0F9}"/>
              </a:ext>
            </a:extLst>
          </p:cNvPr>
          <p:cNvPicPr>
            <a:picLocks noChangeAspect="1"/>
          </p:cNvPicPr>
          <p:nvPr/>
        </p:nvPicPr>
        <p:blipFill>
          <a:blip r:embed="rId3">
            <a:extLst>
              <a:ext uri="{96DAC541-7B7A-43D3-8B79-37D633B846F1}">
                <asvg:svgBlip xmlns:asvg="http://schemas.microsoft.com/office/drawing/2016/SVG/main" r:embed="rId4"/>
              </a:ext>
            </a:extLst>
          </a:blip>
          <a:srcRect l="-45" r="81312"/>
          <a:stretch>
            <a:fillRect/>
          </a:stretch>
        </p:blipFill>
        <p:spPr>
          <a:xfrm>
            <a:off x="1903732" y="1088977"/>
            <a:ext cx="1714112" cy="4678652"/>
          </a:xfrm>
          <a:prstGeom prst="rect">
            <a:avLst/>
          </a:prstGeom>
        </p:spPr>
      </p:pic>
    </p:spTree>
    <p:extLst>
      <p:ext uri="{BB962C8B-B14F-4D97-AF65-F5344CB8AC3E}">
        <p14:creationId xmlns:p14="http://schemas.microsoft.com/office/powerpoint/2010/main" val="1969699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AA86E-52C4-0E61-C84B-D1705107E92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5EF378-1900-837A-3990-84BD2BFB1AB8}"/>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1B75ED21-C30D-ECEB-D5F3-DC6FFA7286D4}"/>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47</a:t>
            </a:fld>
            <a:endParaRPr lang="en-US"/>
          </a:p>
        </p:txBody>
      </p:sp>
      <p:sp>
        <p:nvSpPr>
          <p:cNvPr id="5" name="Title 3">
            <a:extLst>
              <a:ext uri="{FF2B5EF4-FFF2-40B4-BE49-F238E27FC236}">
                <a16:creationId xmlns:a16="http://schemas.microsoft.com/office/drawing/2014/main" id="{62F42E0B-4365-1E4A-86D3-2C9888A8A052}"/>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2A2AA76D-294B-D3EF-906D-753307CB1BDE}"/>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6CA2B64C-46D0-BEDB-D7AB-F70E153C4010}"/>
              </a:ext>
            </a:extLst>
          </p:cNvPr>
          <p:cNvPicPr>
            <a:picLocks noChangeAspect="1"/>
          </p:cNvPicPr>
          <p:nvPr/>
        </p:nvPicPr>
        <p:blipFill>
          <a:blip r:embed="rId3">
            <a:extLst>
              <a:ext uri="{96DAC541-7B7A-43D3-8B79-37D633B846F1}">
                <asvg:svgBlip xmlns:asvg="http://schemas.microsoft.com/office/drawing/2016/SVG/main" r:embed="rId4"/>
              </a:ext>
            </a:extLst>
          </a:blip>
          <a:srcRect l="-51" r="81319"/>
          <a:stretch>
            <a:fillRect/>
          </a:stretch>
        </p:blipFill>
        <p:spPr>
          <a:xfrm>
            <a:off x="1903732" y="1088977"/>
            <a:ext cx="1714112" cy="4678652"/>
          </a:xfrm>
          <a:prstGeom prst="rect">
            <a:avLst/>
          </a:prstGeom>
        </p:spPr>
      </p:pic>
    </p:spTree>
    <p:extLst>
      <p:ext uri="{BB962C8B-B14F-4D97-AF65-F5344CB8AC3E}">
        <p14:creationId xmlns:p14="http://schemas.microsoft.com/office/powerpoint/2010/main" val="27169934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27AF-8F15-7145-3844-5DB351E57AE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D32ED7-7843-6A12-1D82-E41D7DE040AB}"/>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45847BD0-506A-0364-C136-772A78AE40C8}"/>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48</a:t>
            </a:fld>
            <a:endParaRPr lang="en-US"/>
          </a:p>
        </p:txBody>
      </p:sp>
      <p:sp>
        <p:nvSpPr>
          <p:cNvPr id="5" name="Title 3">
            <a:extLst>
              <a:ext uri="{FF2B5EF4-FFF2-40B4-BE49-F238E27FC236}">
                <a16:creationId xmlns:a16="http://schemas.microsoft.com/office/drawing/2014/main" id="{0AD5E076-7CEA-41FE-FA2A-A43A2B540917}"/>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9DCB540D-0C50-9EEC-3858-F926217512D4}"/>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AE94ED3C-F2DD-9E7D-114E-C42DDDFC374E}"/>
              </a:ext>
            </a:extLst>
          </p:cNvPr>
          <p:cNvPicPr>
            <a:picLocks noChangeAspect="1"/>
          </p:cNvPicPr>
          <p:nvPr/>
        </p:nvPicPr>
        <p:blipFill>
          <a:blip r:embed="rId3">
            <a:extLst>
              <a:ext uri="{96DAC541-7B7A-43D3-8B79-37D633B846F1}">
                <asvg:svgBlip xmlns:asvg="http://schemas.microsoft.com/office/drawing/2016/SVG/main" r:embed="rId4"/>
              </a:ext>
            </a:extLst>
          </a:blip>
          <a:srcRect l="-51" r="59072"/>
          <a:stretch>
            <a:fillRect/>
          </a:stretch>
        </p:blipFill>
        <p:spPr>
          <a:xfrm>
            <a:off x="1903732" y="1088977"/>
            <a:ext cx="3749843" cy="4678652"/>
          </a:xfrm>
          <a:prstGeom prst="rect">
            <a:avLst/>
          </a:prstGeom>
        </p:spPr>
      </p:pic>
    </p:spTree>
    <p:extLst>
      <p:ext uri="{BB962C8B-B14F-4D97-AF65-F5344CB8AC3E}">
        <p14:creationId xmlns:p14="http://schemas.microsoft.com/office/powerpoint/2010/main" val="1433236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68D1B1-580B-5F42-E21F-5BA46CA6F7B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AD1298-D3D6-FA18-0F89-A7D2749F79E0}"/>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040C6546-F1E0-BD23-EC75-3BFE2729B296}"/>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49</a:t>
            </a:fld>
            <a:endParaRPr lang="en-US"/>
          </a:p>
        </p:txBody>
      </p:sp>
      <p:sp>
        <p:nvSpPr>
          <p:cNvPr id="5" name="Title 3">
            <a:extLst>
              <a:ext uri="{FF2B5EF4-FFF2-40B4-BE49-F238E27FC236}">
                <a16:creationId xmlns:a16="http://schemas.microsoft.com/office/drawing/2014/main" id="{3FBB9464-C9E2-16DD-9408-36C28FA95150}"/>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F0EB6801-941E-5A14-5EB5-2DF5C1F15B9E}"/>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8A7D31C0-4E77-CAB7-2962-32777FCB7468}"/>
              </a:ext>
            </a:extLst>
          </p:cNvPr>
          <p:cNvPicPr>
            <a:picLocks noChangeAspect="1"/>
          </p:cNvPicPr>
          <p:nvPr/>
        </p:nvPicPr>
        <p:blipFill>
          <a:blip r:embed="rId3">
            <a:extLst>
              <a:ext uri="{96DAC541-7B7A-43D3-8B79-37D633B846F1}">
                <asvg:svgBlip xmlns:asvg="http://schemas.microsoft.com/office/drawing/2016/SVG/main" r:embed="rId4"/>
              </a:ext>
            </a:extLst>
          </a:blip>
          <a:srcRect l="-51" r="59072"/>
          <a:stretch>
            <a:fillRect/>
          </a:stretch>
        </p:blipFill>
        <p:spPr>
          <a:xfrm>
            <a:off x="1903732" y="1088977"/>
            <a:ext cx="3749843" cy="4678652"/>
          </a:xfrm>
          <a:prstGeom prst="rect">
            <a:avLst/>
          </a:prstGeom>
        </p:spPr>
      </p:pic>
      <p:sp>
        <p:nvSpPr>
          <p:cNvPr id="7" name="TextBox 6">
            <a:extLst>
              <a:ext uri="{FF2B5EF4-FFF2-40B4-BE49-F238E27FC236}">
                <a16:creationId xmlns:a16="http://schemas.microsoft.com/office/drawing/2014/main" id="{8818AB82-F49E-6F69-C99E-40E4CFBBB4FF}"/>
              </a:ext>
            </a:extLst>
          </p:cNvPr>
          <p:cNvSpPr txBox="1"/>
          <p:nvPr/>
        </p:nvSpPr>
        <p:spPr>
          <a:xfrm>
            <a:off x="7659687" y="877338"/>
            <a:ext cx="6096000" cy="1615827"/>
          </a:xfrm>
          <a:prstGeom prst="rect">
            <a:avLst/>
          </a:prstGeom>
          <a:noFill/>
        </p:spPr>
        <p:txBody>
          <a:bodyPr wrap="square">
            <a:spAutoFit/>
          </a:bodyPr>
          <a:lstStyle/>
          <a:p>
            <a:r>
              <a:rPr lang="en-US" sz="900">
                <a:solidFill>
                  <a:schemeClr val="tx1">
                    <a:lumMod val="50000"/>
                    <a:lumOff val="50000"/>
                  </a:schemeClr>
                </a:solidFill>
              </a:rPr>
              <a:t>messages:</a:t>
            </a:r>
          </a:p>
          <a:p>
            <a:r>
              <a:rPr lang="en-US" sz="900">
                <a:solidFill>
                  <a:schemeClr val="tx1">
                    <a:lumMod val="50000"/>
                    <a:lumOff val="50000"/>
                  </a:schemeClr>
                </a:solidFill>
              </a:rPr>
              <a:t>        role: user</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What is the content of this picture?</a:t>
            </a:r>
          </a:p>
          <a:p>
            <a:r>
              <a:rPr lang="en-US" sz="900">
                <a:solidFill>
                  <a:schemeClr val="tx1">
                    <a:lumMod val="50000"/>
                    <a:lumOff val="50000"/>
                  </a:schemeClr>
                </a:solidFill>
              </a:rPr>
              <a:t>                type: image</a:t>
            </a:r>
          </a:p>
          <a:p>
            <a:r>
              <a:rPr lang="en-US" sz="900">
                <a:solidFill>
                  <a:schemeClr val="tx1">
                    <a:lumMod val="50000"/>
                    <a:lumOff val="50000"/>
                  </a:schemeClr>
                </a:solidFill>
              </a:rPr>
              <a:t>                image</a:t>
            </a:r>
            <a:r>
              <a:rPr lang="en-US" sz="900"/>
              <a:t>: …plant_126679.jpg</a:t>
            </a:r>
          </a:p>
          <a:p>
            <a:r>
              <a:rPr lang="en-US" sz="900"/>
              <a:t>        </a:t>
            </a:r>
            <a:r>
              <a:rPr lang="en-US" sz="900">
                <a:solidFill>
                  <a:schemeClr val="tx1">
                    <a:lumMod val="50000"/>
                    <a:lumOff val="50000"/>
                  </a:schemeClr>
                </a:solidFill>
              </a:rPr>
              <a:t>role: assistant</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This image shows a Peach leaf affected by Bacterial Spot.</a:t>
            </a:r>
          </a:p>
        </p:txBody>
      </p:sp>
    </p:spTree>
    <p:extLst>
      <p:ext uri="{BB962C8B-B14F-4D97-AF65-F5344CB8AC3E}">
        <p14:creationId xmlns:p14="http://schemas.microsoft.com/office/powerpoint/2010/main" val="19498983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E30A3-A4C8-0702-DB64-F240802216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6FB78B-9616-88E0-16D3-2E06ED2858C0}"/>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A375191B-232A-4CB6-3DAA-FF05562B07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4C47BB7C-7759-39C6-FA0C-A373140BF0A5}"/>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0CB11D4E-10EF-6CCF-B25D-7084CD8FFA1E}"/>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6A2A56E4-D2F0-A7AA-27F5-2E935A0BE3B9}"/>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95FEE9F1-9B66-92EF-B5B0-278633FFCC29}"/>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60078B2C-6CC5-B45E-CAAA-836BBFB2A12A}"/>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87A141FD-2642-8BC6-D915-6ADD5925EABF}"/>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p:txBody>
      </p:sp>
      <p:sp>
        <p:nvSpPr>
          <p:cNvPr id="24" name="Title 3">
            <a:extLst>
              <a:ext uri="{FF2B5EF4-FFF2-40B4-BE49-F238E27FC236}">
                <a16:creationId xmlns:a16="http://schemas.microsoft.com/office/drawing/2014/main" id="{0D8EF489-83C5-2243-7EDB-D977B53373C1}"/>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07F58500-E218-9E36-72B8-91B4E6A6FF6F}"/>
              </a:ext>
            </a:extLst>
          </p:cNvPr>
          <p:cNvPicPr>
            <a:picLocks noChangeAspect="1"/>
          </p:cNvPicPr>
          <p:nvPr/>
        </p:nvPicPr>
        <p:blipFill>
          <a:blip r:embed="rId5"/>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A6470FEF-9C4C-3269-D304-E94F1E33F56C}"/>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E83BEBF3-42A6-7417-809F-F56A62788E5F}"/>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B11EDE4D-2666-89D6-24E3-09EBD9196C05}"/>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88354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67EA00-514C-10B5-53D2-94200C629BD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B3DC68-53EC-B1F7-9E0F-A5073A03A50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551E1E3C-0BF8-446B-51D7-B1A3B9B05046}"/>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50</a:t>
            </a:fld>
            <a:endParaRPr lang="en-US"/>
          </a:p>
        </p:txBody>
      </p:sp>
      <p:sp>
        <p:nvSpPr>
          <p:cNvPr id="5" name="Title 3">
            <a:extLst>
              <a:ext uri="{FF2B5EF4-FFF2-40B4-BE49-F238E27FC236}">
                <a16:creationId xmlns:a16="http://schemas.microsoft.com/office/drawing/2014/main" id="{D51F0C72-7288-FBB4-F5D0-375B80444D4F}"/>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AA2682F9-E0B5-E8E5-94F6-BD808CFEFB96}"/>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B674512B-AB59-B2F7-0918-677A0872984C}"/>
              </a:ext>
            </a:extLst>
          </p:cNvPr>
          <p:cNvPicPr>
            <a:picLocks noChangeAspect="1"/>
          </p:cNvPicPr>
          <p:nvPr/>
        </p:nvPicPr>
        <p:blipFill>
          <a:blip r:embed="rId3">
            <a:extLst>
              <a:ext uri="{96DAC541-7B7A-43D3-8B79-37D633B846F1}">
                <asvg:svgBlip xmlns:asvg="http://schemas.microsoft.com/office/drawing/2016/SVG/main" r:embed="rId4"/>
              </a:ext>
            </a:extLst>
          </a:blip>
          <a:srcRect l="-51" r="59072"/>
          <a:stretch>
            <a:fillRect/>
          </a:stretch>
        </p:blipFill>
        <p:spPr>
          <a:xfrm>
            <a:off x="1903732" y="1088977"/>
            <a:ext cx="3749843" cy="4678652"/>
          </a:xfrm>
          <a:prstGeom prst="rect">
            <a:avLst/>
          </a:prstGeom>
        </p:spPr>
      </p:pic>
      <p:sp>
        <p:nvSpPr>
          <p:cNvPr id="7" name="TextBox 6">
            <a:extLst>
              <a:ext uri="{FF2B5EF4-FFF2-40B4-BE49-F238E27FC236}">
                <a16:creationId xmlns:a16="http://schemas.microsoft.com/office/drawing/2014/main" id="{91F7092F-A63E-4A9C-4910-5CF160555746}"/>
              </a:ext>
            </a:extLst>
          </p:cNvPr>
          <p:cNvSpPr txBox="1"/>
          <p:nvPr/>
        </p:nvSpPr>
        <p:spPr>
          <a:xfrm>
            <a:off x="7659687" y="877338"/>
            <a:ext cx="6096000" cy="1615827"/>
          </a:xfrm>
          <a:prstGeom prst="rect">
            <a:avLst/>
          </a:prstGeom>
          <a:noFill/>
        </p:spPr>
        <p:txBody>
          <a:bodyPr wrap="square">
            <a:spAutoFit/>
          </a:bodyPr>
          <a:lstStyle/>
          <a:p>
            <a:r>
              <a:rPr lang="en-US" sz="900">
                <a:solidFill>
                  <a:schemeClr val="tx1">
                    <a:lumMod val="50000"/>
                    <a:lumOff val="50000"/>
                  </a:schemeClr>
                </a:solidFill>
              </a:rPr>
              <a:t>messages:</a:t>
            </a:r>
          </a:p>
          <a:p>
            <a:r>
              <a:rPr lang="en-US" sz="900">
                <a:solidFill>
                  <a:schemeClr val="tx1">
                    <a:lumMod val="50000"/>
                    <a:lumOff val="50000"/>
                  </a:schemeClr>
                </a:solidFill>
              </a:rPr>
              <a:t>        role: user</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What is the content of this picture?</a:t>
            </a:r>
          </a:p>
          <a:p>
            <a:r>
              <a:rPr lang="en-US" sz="900">
                <a:solidFill>
                  <a:schemeClr val="tx1">
                    <a:lumMod val="50000"/>
                    <a:lumOff val="50000"/>
                  </a:schemeClr>
                </a:solidFill>
              </a:rPr>
              <a:t>                type: image</a:t>
            </a:r>
          </a:p>
          <a:p>
            <a:r>
              <a:rPr lang="en-US" sz="900">
                <a:solidFill>
                  <a:schemeClr val="tx1">
                    <a:lumMod val="50000"/>
                    <a:lumOff val="50000"/>
                  </a:schemeClr>
                </a:solidFill>
              </a:rPr>
              <a:t>                image</a:t>
            </a:r>
            <a:r>
              <a:rPr lang="en-US" sz="900"/>
              <a:t>: …plant_126679.jpg</a:t>
            </a:r>
          </a:p>
          <a:p>
            <a:r>
              <a:rPr lang="en-US" sz="900"/>
              <a:t>        </a:t>
            </a:r>
            <a:r>
              <a:rPr lang="en-US" sz="900">
                <a:solidFill>
                  <a:schemeClr val="tx1">
                    <a:lumMod val="50000"/>
                    <a:lumOff val="50000"/>
                  </a:schemeClr>
                </a:solidFill>
              </a:rPr>
              <a:t>role: assistant</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This image shows a Peach leaf affected by Bacterial Spot.</a:t>
            </a:r>
          </a:p>
        </p:txBody>
      </p:sp>
      <p:sp>
        <p:nvSpPr>
          <p:cNvPr id="9" name="TextBox 8">
            <a:extLst>
              <a:ext uri="{FF2B5EF4-FFF2-40B4-BE49-F238E27FC236}">
                <a16:creationId xmlns:a16="http://schemas.microsoft.com/office/drawing/2014/main" id="{26A07638-411D-6E88-E2A1-6B94FA56A12D}"/>
              </a:ext>
            </a:extLst>
          </p:cNvPr>
          <p:cNvSpPr txBox="1"/>
          <p:nvPr/>
        </p:nvSpPr>
        <p:spPr>
          <a:xfrm>
            <a:off x="6096001" y="3467645"/>
            <a:ext cx="5531219" cy="646331"/>
          </a:xfrm>
          <a:prstGeom prst="rect">
            <a:avLst/>
          </a:prstGeom>
          <a:noFill/>
        </p:spPr>
        <p:txBody>
          <a:bodyPr wrap="square">
            <a:spAutoFit/>
          </a:bodyPr>
          <a:lstStyle/>
          <a:p>
            <a:r>
              <a:rPr lang="en-US" sz="900">
                <a:solidFill>
                  <a:schemeClr val="tx1">
                    <a:lumMod val="50000"/>
                    <a:lumOff val="50000"/>
                  </a:schemeClr>
                </a:solidFill>
              </a:rPr>
              <a:t>prompt: </a:t>
            </a:r>
            <a:r>
              <a:rPr lang="en-US" sz="900"/>
              <a:t>What was the yield of </a:t>
            </a:r>
            <a:r>
              <a:rPr lang="en-US" sz="900" err="1"/>
              <a:t>Arecanut</a:t>
            </a:r>
            <a:r>
              <a:rPr lang="en-US" sz="900"/>
              <a:t> in NICOBARS district of Andaman and Nicobar Islands during Kharif season of 2000?</a:t>
            </a:r>
          </a:p>
          <a:p>
            <a:r>
              <a:rPr lang="en-US" sz="900">
                <a:solidFill>
                  <a:schemeClr val="tx1">
                    <a:lumMod val="50000"/>
                    <a:lumOff val="50000"/>
                  </a:schemeClr>
                </a:solidFill>
              </a:rPr>
              <a:t>response: </a:t>
            </a:r>
            <a:r>
              <a:rPr lang="en-US" sz="900"/>
              <a:t>The yield of </a:t>
            </a:r>
            <a:r>
              <a:rPr lang="en-US" sz="900" err="1"/>
              <a:t>Arecanut</a:t>
            </a:r>
            <a:r>
              <a:rPr lang="en-US" sz="900"/>
              <a:t> in NICOBARS (Andaman and Nicobar Islands) during Kharif 2000 was approximately 1.59 tons per hectare.</a:t>
            </a:r>
          </a:p>
        </p:txBody>
      </p:sp>
    </p:spTree>
    <p:extLst>
      <p:ext uri="{BB962C8B-B14F-4D97-AF65-F5344CB8AC3E}">
        <p14:creationId xmlns:p14="http://schemas.microsoft.com/office/powerpoint/2010/main" val="4219642413"/>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8B69-0E2E-FAB6-25E1-1726B3944C4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051815-7627-7B7E-7681-D541CAEC2222}"/>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4C542324-F434-18E7-42FE-13D899043F3B}"/>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51</a:t>
            </a:fld>
            <a:endParaRPr lang="en-US"/>
          </a:p>
        </p:txBody>
      </p:sp>
      <p:sp>
        <p:nvSpPr>
          <p:cNvPr id="5" name="Title 3">
            <a:extLst>
              <a:ext uri="{FF2B5EF4-FFF2-40B4-BE49-F238E27FC236}">
                <a16:creationId xmlns:a16="http://schemas.microsoft.com/office/drawing/2014/main" id="{C2C0F25C-FD04-CD28-D9AF-CDF630DC5DE3}"/>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FF592E65-6C97-6BB3-5EBB-8DB8FD0E12B3}"/>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pic>
        <p:nvPicPr>
          <p:cNvPr id="10" name="Graphic 9">
            <a:extLst>
              <a:ext uri="{FF2B5EF4-FFF2-40B4-BE49-F238E27FC236}">
                <a16:creationId xmlns:a16="http://schemas.microsoft.com/office/drawing/2014/main" id="{C6967F8D-A3EE-0E07-2067-B4B7B2E84DAB}"/>
              </a:ext>
            </a:extLst>
          </p:cNvPr>
          <p:cNvPicPr>
            <a:picLocks noChangeAspect="1"/>
          </p:cNvPicPr>
          <p:nvPr/>
        </p:nvPicPr>
        <p:blipFill>
          <a:blip r:embed="rId3">
            <a:extLst>
              <a:ext uri="{96DAC541-7B7A-43D3-8B79-37D633B846F1}">
                <asvg:svgBlip xmlns:asvg="http://schemas.microsoft.com/office/drawing/2016/SVG/main" r:embed="rId4"/>
              </a:ext>
            </a:extLst>
          </a:blip>
          <a:srcRect l="-52" r="40080"/>
          <a:stretch>
            <a:fillRect/>
          </a:stretch>
        </p:blipFill>
        <p:spPr>
          <a:xfrm>
            <a:off x="1903732" y="1088977"/>
            <a:ext cx="5487669" cy="4678652"/>
          </a:xfrm>
          <a:prstGeom prst="rect">
            <a:avLst/>
          </a:prstGeom>
        </p:spPr>
      </p:pic>
      <p:sp>
        <p:nvSpPr>
          <p:cNvPr id="7" name="TextBox 6">
            <a:extLst>
              <a:ext uri="{FF2B5EF4-FFF2-40B4-BE49-F238E27FC236}">
                <a16:creationId xmlns:a16="http://schemas.microsoft.com/office/drawing/2014/main" id="{402D29DF-508A-143F-C938-73E96A37B809}"/>
              </a:ext>
            </a:extLst>
          </p:cNvPr>
          <p:cNvSpPr txBox="1"/>
          <p:nvPr/>
        </p:nvSpPr>
        <p:spPr>
          <a:xfrm>
            <a:off x="7659687" y="877338"/>
            <a:ext cx="6096000" cy="1615827"/>
          </a:xfrm>
          <a:prstGeom prst="rect">
            <a:avLst/>
          </a:prstGeom>
          <a:noFill/>
        </p:spPr>
        <p:txBody>
          <a:bodyPr wrap="square">
            <a:spAutoFit/>
          </a:bodyPr>
          <a:lstStyle/>
          <a:p>
            <a:r>
              <a:rPr lang="en-US" sz="900">
                <a:solidFill>
                  <a:schemeClr val="tx1">
                    <a:lumMod val="50000"/>
                    <a:lumOff val="50000"/>
                  </a:schemeClr>
                </a:solidFill>
              </a:rPr>
              <a:t>messages:</a:t>
            </a:r>
          </a:p>
          <a:p>
            <a:r>
              <a:rPr lang="en-US" sz="900">
                <a:solidFill>
                  <a:schemeClr val="tx1">
                    <a:lumMod val="50000"/>
                    <a:lumOff val="50000"/>
                  </a:schemeClr>
                </a:solidFill>
              </a:rPr>
              <a:t>        role: user</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What is the content of this picture?</a:t>
            </a:r>
          </a:p>
          <a:p>
            <a:r>
              <a:rPr lang="en-US" sz="900">
                <a:solidFill>
                  <a:schemeClr val="tx1">
                    <a:lumMod val="50000"/>
                    <a:lumOff val="50000"/>
                  </a:schemeClr>
                </a:solidFill>
              </a:rPr>
              <a:t>                type: image</a:t>
            </a:r>
          </a:p>
          <a:p>
            <a:r>
              <a:rPr lang="en-US" sz="900">
                <a:solidFill>
                  <a:schemeClr val="tx1">
                    <a:lumMod val="50000"/>
                    <a:lumOff val="50000"/>
                  </a:schemeClr>
                </a:solidFill>
              </a:rPr>
              <a:t>                image</a:t>
            </a:r>
            <a:r>
              <a:rPr lang="en-US" sz="900"/>
              <a:t>: …plant_126679.jpg</a:t>
            </a:r>
          </a:p>
          <a:p>
            <a:r>
              <a:rPr lang="en-US" sz="900"/>
              <a:t>        </a:t>
            </a:r>
            <a:r>
              <a:rPr lang="en-US" sz="900">
                <a:solidFill>
                  <a:schemeClr val="tx1">
                    <a:lumMod val="50000"/>
                    <a:lumOff val="50000"/>
                  </a:schemeClr>
                </a:solidFill>
              </a:rPr>
              <a:t>role: assistant</a:t>
            </a:r>
          </a:p>
          <a:p>
            <a:r>
              <a:rPr lang="en-US" sz="900">
                <a:solidFill>
                  <a:schemeClr val="tx1">
                    <a:lumMod val="50000"/>
                    <a:lumOff val="50000"/>
                  </a:schemeClr>
                </a:solidFill>
              </a:rPr>
              <a:t>        content:</a:t>
            </a:r>
          </a:p>
          <a:p>
            <a:r>
              <a:rPr lang="en-US" sz="900">
                <a:solidFill>
                  <a:schemeClr val="tx1">
                    <a:lumMod val="50000"/>
                    <a:lumOff val="50000"/>
                  </a:schemeClr>
                </a:solidFill>
              </a:rPr>
              <a:t>                type: text</a:t>
            </a:r>
          </a:p>
          <a:p>
            <a:r>
              <a:rPr lang="en-US" sz="900">
                <a:solidFill>
                  <a:schemeClr val="tx1">
                    <a:lumMod val="50000"/>
                    <a:lumOff val="50000"/>
                  </a:schemeClr>
                </a:solidFill>
              </a:rPr>
              <a:t>                text: </a:t>
            </a:r>
            <a:r>
              <a:rPr lang="en-US" sz="900"/>
              <a:t>This image shows a Peach leaf affected by Bacterial Spot.</a:t>
            </a:r>
          </a:p>
        </p:txBody>
      </p:sp>
      <p:sp>
        <p:nvSpPr>
          <p:cNvPr id="9" name="TextBox 8">
            <a:extLst>
              <a:ext uri="{FF2B5EF4-FFF2-40B4-BE49-F238E27FC236}">
                <a16:creationId xmlns:a16="http://schemas.microsoft.com/office/drawing/2014/main" id="{07E93F54-1976-3FB8-E148-512F5F8F1725}"/>
              </a:ext>
            </a:extLst>
          </p:cNvPr>
          <p:cNvSpPr txBox="1"/>
          <p:nvPr/>
        </p:nvSpPr>
        <p:spPr>
          <a:xfrm>
            <a:off x="7659687" y="3763276"/>
            <a:ext cx="3967533" cy="1200329"/>
          </a:xfrm>
          <a:prstGeom prst="rect">
            <a:avLst/>
          </a:prstGeom>
          <a:noFill/>
        </p:spPr>
        <p:txBody>
          <a:bodyPr wrap="square">
            <a:spAutoFit/>
          </a:bodyPr>
          <a:lstStyle/>
          <a:p>
            <a:r>
              <a:rPr lang="en-US" sz="900">
                <a:solidFill>
                  <a:schemeClr val="tx1">
                    <a:lumMod val="50000"/>
                    <a:lumOff val="50000"/>
                  </a:schemeClr>
                </a:solidFill>
              </a:rPr>
              <a:t>messages:</a:t>
            </a:r>
          </a:p>
          <a:p>
            <a:r>
              <a:rPr lang="en-US" sz="900">
                <a:solidFill>
                  <a:schemeClr val="tx1">
                    <a:lumMod val="50000"/>
                    <a:lumOff val="50000"/>
                  </a:schemeClr>
                </a:solidFill>
              </a:rPr>
              <a:t>        role: user</a:t>
            </a:r>
          </a:p>
          <a:p>
            <a:r>
              <a:rPr lang="en-US" sz="900">
                <a:solidFill>
                  <a:schemeClr val="tx1">
                    <a:lumMod val="50000"/>
                    <a:lumOff val="50000"/>
                  </a:schemeClr>
                </a:solidFill>
              </a:rPr>
              <a:t>        content: </a:t>
            </a:r>
            <a:r>
              <a:rPr lang="en-US" sz="900"/>
              <a:t>What was the yield of </a:t>
            </a:r>
            <a:r>
              <a:rPr lang="en-US" sz="900" err="1"/>
              <a:t>Arecanut</a:t>
            </a:r>
            <a:r>
              <a:rPr lang="en-US" sz="900"/>
              <a:t> in NICOBARS district of Andaman and Nicobar Islands during Kharif season of 2000?</a:t>
            </a:r>
          </a:p>
          <a:p>
            <a:r>
              <a:rPr lang="en-US" sz="900">
                <a:solidFill>
                  <a:schemeClr val="tx1">
                    <a:lumMod val="50000"/>
                    <a:lumOff val="50000"/>
                  </a:schemeClr>
                </a:solidFill>
              </a:rPr>
              <a:t>        role: assistant</a:t>
            </a:r>
          </a:p>
          <a:p>
            <a:r>
              <a:rPr lang="en-US" sz="900">
                <a:solidFill>
                  <a:schemeClr val="tx1">
                    <a:lumMod val="50000"/>
                    <a:lumOff val="50000"/>
                  </a:schemeClr>
                </a:solidFill>
              </a:rPr>
              <a:t>        content: </a:t>
            </a:r>
            <a:r>
              <a:rPr lang="en-US" sz="900"/>
              <a:t>The yield of </a:t>
            </a:r>
            <a:r>
              <a:rPr lang="en-US" sz="900" err="1"/>
              <a:t>Arecanut</a:t>
            </a:r>
            <a:r>
              <a:rPr lang="en-US" sz="900"/>
              <a:t> in NICOBARS (Andaman and Nicobar Islands) during Kharif 2000 was approximately 1.59 tons per hectare.</a:t>
            </a:r>
          </a:p>
        </p:txBody>
      </p:sp>
    </p:spTree>
    <p:extLst>
      <p:ext uri="{BB962C8B-B14F-4D97-AF65-F5344CB8AC3E}">
        <p14:creationId xmlns:p14="http://schemas.microsoft.com/office/powerpoint/2010/main" val="8304826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3AF0-3ECF-5E32-C781-7EF5DADB45A1}"/>
            </a:ext>
          </a:extLst>
        </p:cNvPr>
        <p:cNvGrpSpPr/>
        <p:nvPr/>
      </p:nvGrpSpPr>
      <p:grpSpPr>
        <a:xfrm>
          <a:off x="0" y="0"/>
          <a:ext cx="0" cy="0"/>
          <a:chOff x="0" y="0"/>
          <a:chExt cx="0" cy="0"/>
        </a:xfrm>
      </p:grpSpPr>
      <p:pic>
        <p:nvPicPr>
          <p:cNvPr id="10" name="Graphic 9">
            <a:extLst>
              <a:ext uri="{FF2B5EF4-FFF2-40B4-BE49-F238E27FC236}">
                <a16:creationId xmlns:a16="http://schemas.microsoft.com/office/drawing/2014/main" id="{DE4AACEC-88B2-B478-6306-0549B91997AE}"/>
              </a:ext>
            </a:extLst>
          </p:cNvPr>
          <p:cNvPicPr>
            <a:picLocks noChangeAspect="1"/>
          </p:cNvPicPr>
          <p:nvPr/>
        </p:nvPicPr>
        <p:blipFill>
          <a:blip r:embed="rId3">
            <a:extLst>
              <a:ext uri="{96DAC541-7B7A-43D3-8B79-37D633B846F1}">
                <asvg:svgBlip xmlns:asvg="http://schemas.microsoft.com/office/drawing/2016/SVG/main" r:embed="rId4"/>
              </a:ext>
            </a:extLst>
          </a:blip>
          <a:srcRect l="-53" r="25"/>
          <a:stretch>
            <a:fillRect/>
          </a:stretch>
        </p:blipFill>
        <p:spPr>
          <a:xfrm>
            <a:off x="1903733" y="1088977"/>
            <a:ext cx="9152889" cy="4678652"/>
          </a:xfrm>
          <a:prstGeom prst="rect">
            <a:avLst/>
          </a:prstGeom>
        </p:spPr>
      </p:pic>
      <p:sp>
        <p:nvSpPr>
          <p:cNvPr id="2" name="Footer Placeholder 1">
            <a:extLst>
              <a:ext uri="{FF2B5EF4-FFF2-40B4-BE49-F238E27FC236}">
                <a16:creationId xmlns:a16="http://schemas.microsoft.com/office/drawing/2014/main" id="{7FEBF706-C6AE-2E91-B36F-792BB9FBBF71}"/>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D5C3DD11-4587-43C6-8614-7007AA0FFC3E}"/>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52</a:t>
            </a:fld>
            <a:endParaRPr lang="en-US"/>
          </a:p>
        </p:txBody>
      </p:sp>
      <p:sp>
        <p:nvSpPr>
          <p:cNvPr id="5" name="Title 3">
            <a:extLst>
              <a:ext uri="{FF2B5EF4-FFF2-40B4-BE49-F238E27FC236}">
                <a16:creationId xmlns:a16="http://schemas.microsoft.com/office/drawing/2014/main" id="{AB2070D6-40DB-36D5-A8C4-57B8E0EB8A2E}"/>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Data</a:t>
            </a:r>
          </a:p>
          <a:p>
            <a:r>
              <a:rPr lang="en-US" sz="3600"/>
              <a:t>Sources</a:t>
            </a:r>
          </a:p>
        </p:txBody>
      </p:sp>
      <p:sp>
        <p:nvSpPr>
          <p:cNvPr id="6" name="Content Placeholder 2">
            <a:extLst>
              <a:ext uri="{FF2B5EF4-FFF2-40B4-BE49-F238E27FC236}">
                <a16:creationId xmlns:a16="http://schemas.microsoft.com/office/drawing/2014/main" id="{D7B65B34-81DC-CBAB-B7A5-F81B1B3189C3}"/>
              </a:ext>
            </a:extLst>
          </p:cNvPr>
          <p:cNvSpPr txBox="1">
            <a:spLocks/>
          </p:cNvSpPr>
          <p:nvPr/>
        </p:nvSpPr>
        <p:spPr>
          <a:xfrm>
            <a:off x="107750" y="145817"/>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49000"/>
                    <a:lumOff val="51000"/>
                  </a:schemeClr>
                </a:solidFill>
                <a:ea typeface="+mn-lt"/>
                <a:cs typeface="+mn-lt"/>
              </a:rPr>
              <a:t>Our Solution</a:t>
            </a:r>
            <a:endParaRPr lang="en-US" sz="1000">
              <a:solidFill>
                <a:schemeClr val="tx1">
                  <a:lumMod val="49000"/>
                  <a:lumOff val="51000"/>
                </a:schemeClr>
              </a:solidFill>
            </a:endParaRPr>
          </a:p>
          <a:p>
            <a:pPr>
              <a:lnSpc>
                <a:spcPct val="40000"/>
              </a:lnSpc>
            </a:pPr>
            <a:r>
              <a:rPr lang="en-US"/>
              <a:t>Data Sources</a:t>
            </a:r>
            <a:endParaRPr lang="en-US" sz="1100"/>
          </a:p>
          <a:p>
            <a:pPr>
              <a:lnSpc>
                <a:spcPct val="40000"/>
              </a:lnSpc>
            </a:pPr>
            <a:r>
              <a:rPr lang="en-US" sz="1000">
                <a:solidFill>
                  <a:schemeClr val="tx1">
                    <a:lumMod val="49000"/>
                    <a:lumOff val="51000"/>
                  </a:schemeClr>
                </a:solidFill>
              </a:rPr>
              <a:t>Technology</a:t>
            </a:r>
            <a:r>
              <a:rPr lang="en-US" sz="1000">
                <a:solidFill>
                  <a:schemeClr val="tx1">
                    <a:lumMod val="49000"/>
                    <a:lumOff val="51000"/>
                  </a:schemeClr>
                </a:solidFill>
                <a:ea typeface="+mn-lt"/>
                <a:cs typeface="+mn-lt"/>
              </a:rPr>
              <a:t> &amp; Architecture</a:t>
            </a:r>
            <a:endParaRPr lang="en-US" sz="1000">
              <a:solidFill>
                <a:schemeClr val="tx1">
                  <a:lumMod val="49000"/>
                  <a:lumOff val="51000"/>
                </a:schemeClr>
              </a:solidFill>
            </a:endParaRPr>
          </a:p>
        </p:txBody>
      </p:sp>
    </p:spTree>
    <p:extLst>
      <p:ext uri="{BB962C8B-B14F-4D97-AF65-F5344CB8AC3E}">
        <p14:creationId xmlns:p14="http://schemas.microsoft.com/office/powerpoint/2010/main" val="1258992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4B38F-E7EB-D8B6-1EED-E21447C583F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DEA9CB-C18B-19EC-5017-6CBF715EF4E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4C460835-5201-C332-3C29-82E0BED59664}"/>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53</a:t>
            </a:fld>
            <a:endParaRPr lang="en-US"/>
          </a:p>
        </p:txBody>
      </p:sp>
      <p:sp>
        <p:nvSpPr>
          <p:cNvPr id="5" name="Title 3">
            <a:extLst>
              <a:ext uri="{FF2B5EF4-FFF2-40B4-BE49-F238E27FC236}">
                <a16:creationId xmlns:a16="http://schemas.microsoft.com/office/drawing/2014/main" id="{1CADD58D-EB09-8218-909B-1ED7B3912243}"/>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Technology</a:t>
            </a:r>
          </a:p>
          <a:p>
            <a:r>
              <a:rPr lang="en-US" sz="3600"/>
              <a:t>&amp; Architecture</a:t>
            </a:r>
          </a:p>
        </p:txBody>
      </p:sp>
      <p:sp>
        <p:nvSpPr>
          <p:cNvPr id="6" name="Content Placeholder 2">
            <a:extLst>
              <a:ext uri="{FF2B5EF4-FFF2-40B4-BE49-F238E27FC236}">
                <a16:creationId xmlns:a16="http://schemas.microsoft.com/office/drawing/2014/main" id="{93B52520-A6E9-7C23-4E1C-9D3BA0C5453F}"/>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Tree>
    <p:extLst>
      <p:ext uri="{BB962C8B-B14F-4D97-AF65-F5344CB8AC3E}">
        <p14:creationId xmlns:p14="http://schemas.microsoft.com/office/powerpoint/2010/main" val="13417631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FA559-7A02-D1A5-8C80-135E7EF87C8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21C4C-A63A-E1C1-CB8E-CF11D31E7142}"/>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3B2764A6-B9F8-B1A4-F731-FAF21312065C}"/>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54</a:t>
            </a:fld>
            <a:endParaRPr lang="en-US"/>
          </a:p>
        </p:txBody>
      </p:sp>
      <p:sp>
        <p:nvSpPr>
          <p:cNvPr id="5" name="Title 3">
            <a:extLst>
              <a:ext uri="{FF2B5EF4-FFF2-40B4-BE49-F238E27FC236}">
                <a16:creationId xmlns:a16="http://schemas.microsoft.com/office/drawing/2014/main" id="{D0173AF9-B98E-397D-FC50-EE577CDB09E9}"/>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Technology</a:t>
            </a:r>
          </a:p>
          <a:p>
            <a:r>
              <a:rPr lang="en-US" sz="3600"/>
              <a:t>&amp; Architecture</a:t>
            </a:r>
          </a:p>
        </p:txBody>
      </p:sp>
      <p:sp>
        <p:nvSpPr>
          <p:cNvPr id="6" name="Content Placeholder 2">
            <a:extLst>
              <a:ext uri="{FF2B5EF4-FFF2-40B4-BE49-F238E27FC236}">
                <a16:creationId xmlns:a16="http://schemas.microsoft.com/office/drawing/2014/main" id="{78431E0C-2B06-D005-A9D1-4D83D8BD318F}"/>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29126804-4D86-8C1A-8162-864A509CD41A}"/>
              </a:ext>
            </a:extLst>
          </p:cNvPr>
          <p:cNvSpPr txBox="1">
            <a:spLocks/>
          </p:cNvSpPr>
          <p:nvPr/>
        </p:nvSpPr>
        <p:spPr>
          <a:xfrm>
            <a:off x="4145213" y="2803018"/>
            <a:ext cx="1376936"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Fine-Tuning</a:t>
            </a:r>
          </a:p>
        </p:txBody>
      </p:sp>
      <p:sp>
        <p:nvSpPr>
          <p:cNvPr id="7" name="Title 3">
            <a:extLst>
              <a:ext uri="{FF2B5EF4-FFF2-40B4-BE49-F238E27FC236}">
                <a16:creationId xmlns:a16="http://schemas.microsoft.com/office/drawing/2014/main" id="{9C820397-5CE5-AB24-10E3-BFD7CE0CB274}"/>
              </a:ext>
            </a:extLst>
          </p:cNvPr>
          <p:cNvSpPr txBox="1">
            <a:spLocks/>
          </p:cNvSpPr>
          <p:nvPr/>
        </p:nvSpPr>
        <p:spPr>
          <a:xfrm>
            <a:off x="6930037" y="2803018"/>
            <a:ext cx="1296063"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Inference</a:t>
            </a:r>
          </a:p>
        </p:txBody>
      </p:sp>
      <p:sp>
        <p:nvSpPr>
          <p:cNvPr id="8" name="Title 3">
            <a:extLst>
              <a:ext uri="{FF2B5EF4-FFF2-40B4-BE49-F238E27FC236}">
                <a16:creationId xmlns:a16="http://schemas.microsoft.com/office/drawing/2014/main" id="{B37093B5-5557-FEA1-8941-033D5576030A}"/>
              </a:ext>
            </a:extLst>
          </p:cNvPr>
          <p:cNvSpPr txBox="1">
            <a:spLocks/>
          </p:cNvSpPr>
          <p:nvPr/>
        </p:nvSpPr>
        <p:spPr>
          <a:xfrm>
            <a:off x="5995499" y="2818411"/>
            <a:ext cx="1296063"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a:t>
            </a:r>
          </a:p>
        </p:txBody>
      </p:sp>
      <p:sp>
        <p:nvSpPr>
          <p:cNvPr id="9" name="Footer Placeholder 1">
            <a:extLst>
              <a:ext uri="{FF2B5EF4-FFF2-40B4-BE49-F238E27FC236}">
                <a16:creationId xmlns:a16="http://schemas.microsoft.com/office/drawing/2014/main" id="{50903E08-FB9D-1FE9-D985-6904B7A6223E}"/>
              </a:ext>
            </a:extLst>
          </p:cNvPr>
          <p:cNvSpPr txBox="1">
            <a:spLocks/>
          </p:cNvSpPr>
          <p:nvPr/>
        </p:nvSpPr>
        <p:spPr>
          <a:xfrm>
            <a:off x="4145731" y="2437892"/>
            <a:ext cx="713504" cy="365125"/>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lumMod val="75000"/>
                  </a:schemeClr>
                </a:solidFill>
              </a:rPr>
              <a:t>Phase 1</a:t>
            </a:r>
          </a:p>
        </p:txBody>
      </p:sp>
      <p:sp>
        <p:nvSpPr>
          <p:cNvPr id="10" name="Footer Placeholder 1">
            <a:extLst>
              <a:ext uri="{FF2B5EF4-FFF2-40B4-BE49-F238E27FC236}">
                <a16:creationId xmlns:a16="http://schemas.microsoft.com/office/drawing/2014/main" id="{38DC465F-4B16-BD46-E22A-AC4CD4302798}"/>
              </a:ext>
            </a:extLst>
          </p:cNvPr>
          <p:cNvSpPr txBox="1">
            <a:spLocks/>
          </p:cNvSpPr>
          <p:nvPr/>
        </p:nvSpPr>
        <p:spPr>
          <a:xfrm>
            <a:off x="7291561" y="2437891"/>
            <a:ext cx="713504" cy="365125"/>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2">
                    <a:lumMod val="75000"/>
                  </a:schemeClr>
                </a:solidFill>
              </a:rPr>
              <a:t>Phase 2</a:t>
            </a:r>
          </a:p>
        </p:txBody>
      </p:sp>
    </p:spTree>
    <p:extLst>
      <p:ext uri="{BB962C8B-B14F-4D97-AF65-F5344CB8AC3E}">
        <p14:creationId xmlns:p14="http://schemas.microsoft.com/office/powerpoint/2010/main" val="15286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4830F-4422-3B0E-FB8B-BC023A4760F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F92960-03FD-170A-A4B0-DA2E4EFE0BD8}"/>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F80D46DA-3215-76D0-B7AF-CAE8EDEA4FFF}"/>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55</a:t>
            </a:fld>
            <a:endParaRPr lang="en-US"/>
          </a:p>
        </p:txBody>
      </p:sp>
      <p:sp>
        <p:nvSpPr>
          <p:cNvPr id="6" name="Content Placeholder 2">
            <a:extLst>
              <a:ext uri="{FF2B5EF4-FFF2-40B4-BE49-F238E27FC236}">
                <a16:creationId xmlns:a16="http://schemas.microsoft.com/office/drawing/2014/main" id="{96CFC263-382F-B10A-AA2F-33621FE99B3A}"/>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3728BB81-882F-474C-0C8A-A52A75162FD6}"/>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2254A5F6-4A6F-FE0C-3ADE-D823781E9514}"/>
              </a:ext>
            </a:extLst>
          </p:cNvPr>
          <p:cNvPicPr>
            <a:picLocks noChangeAspect="1"/>
          </p:cNvPicPr>
          <p:nvPr/>
        </p:nvPicPr>
        <p:blipFill>
          <a:blip r:embed="rId3">
            <a:extLst>
              <a:ext uri="{96DAC541-7B7A-43D3-8B79-37D633B846F1}">
                <asvg:svgBlip xmlns:asvg="http://schemas.microsoft.com/office/drawing/2016/SVG/main" r:embed="rId4"/>
              </a:ext>
            </a:extLst>
          </a:blip>
          <a:srcRect r="89605"/>
          <a:stretch>
            <a:fillRect/>
          </a:stretch>
        </p:blipFill>
        <p:spPr>
          <a:xfrm>
            <a:off x="975362" y="901547"/>
            <a:ext cx="1019175" cy="5054907"/>
          </a:xfrm>
          <a:prstGeom prst="rect">
            <a:avLst/>
          </a:prstGeom>
        </p:spPr>
      </p:pic>
    </p:spTree>
    <p:extLst>
      <p:ext uri="{BB962C8B-B14F-4D97-AF65-F5344CB8AC3E}">
        <p14:creationId xmlns:p14="http://schemas.microsoft.com/office/powerpoint/2010/main" val="2762108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96498-2BE0-4344-DA44-EDBDDE39E42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A26654-19BE-D622-F606-68532C070BD4}"/>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C6AC5D43-D77B-1CD8-8D0B-50F1EB0C67EE}"/>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56</a:t>
            </a:fld>
            <a:endParaRPr lang="en-US"/>
          </a:p>
        </p:txBody>
      </p:sp>
      <p:sp>
        <p:nvSpPr>
          <p:cNvPr id="6" name="Content Placeholder 2">
            <a:extLst>
              <a:ext uri="{FF2B5EF4-FFF2-40B4-BE49-F238E27FC236}">
                <a16:creationId xmlns:a16="http://schemas.microsoft.com/office/drawing/2014/main" id="{9FE14D9C-D055-7FF6-A757-9D5736892F17}"/>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942E4D02-F0F3-D146-1E0B-38C7F0DAEC65}"/>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B2EA9088-B677-4817-A3DF-0960CD61850A}"/>
              </a:ext>
            </a:extLst>
          </p:cNvPr>
          <p:cNvPicPr>
            <a:picLocks noChangeAspect="1"/>
          </p:cNvPicPr>
          <p:nvPr/>
        </p:nvPicPr>
        <p:blipFill>
          <a:blip r:embed="rId3">
            <a:extLst>
              <a:ext uri="{96DAC541-7B7A-43D3-8B79-37D633B846F1}">
                <asvg:svgBlip xmlns:asvg="http://schemas.microsoft.com/office/drawing/2016/SVG/main" r:embed="rId4"/>
              </a:ext>
            </a:extLst>
          </a:blip>
          <a:srcRect r="75907"/>
          <a:stretch>
            <a:fillRect/>
          </a:stretch>
        </p:blipFill>
        <p:spPr>
          <a:xfrm>
            <a:off x="975360" y="901547"/>
            <a:ext cx="2362200" cy="5054907"/>
          </a:xfrm>
          <a:prstGeom prst="rect">
            <a:avLst/>
          </a:prstGeom>
        </p:spPr>
      </p:pic>
    </p:spTree>
    <p:extLst>
      <p:ext uri="{BB962C8B-B14F-4D97-AF65-F5344CB8AC3E}">
        <p14:creationId xmlns:p14="http://schemas.microsoft.com/office/powerpoint/2010/main" val="2482888073"/>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0AB2-EB70-E9BA-FF23-170678006CA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DC4AF7-60B1-65A6-7D54-D7AFC2A8031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D0FC2F4C-CF43-FF90-F13F-92606C3919D0}"/>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57</a:t>
            </a:fld>
            <a:endParaRPr lang="en-US"/>
          </a:p>
        </p:txBody>
      </p:sp>
      <p:sp>
        <p:nvSpPr>
          <p:cNvPr id="6" name="Content Placeholder 2">
            <a:extLst>
              <a:ext uri="{FF2B5EF4-FFF2-40B4-BE49-F238E27FC236}">
                <a16:creationId xmlns:a16="http://schemas.microsoft.com/office/drawing/2014/main" id="{3A8D0967-6321-5214-0DB4-32A21EE8EB6E}"/>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DC7C6029-0CC2-29C4-21B3-31BFE26A777C}"/>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AC53A0C9-2C22-3568-6CCF-1A707B01219C}"/>
              </a:ext>
            </a:extLst>
          </p:cNvPr>
          <p:cNvPicPr>
            <a:picLocks noChangeAspect="1"/>
          </p:cNvPicPr>
          <p:nvPr/>
        </p:nvPicPr>
        <p:blipFill>
          <a:blip r:embed="rId3">
            <a:extLst>
              <a:ext uri="{96DAC541-7B7A-43D3-8B79-37D633B846F1}">
                <asvg:svgBlip xmlns:asvg="http://schemas.microsoft.com/office/drawing/2016/SVG/main" r:embed="rId4"/>
              </a:ext>
            </a:extLst>
          </a:blip>
          <a:srcRect l="-1" r="44858"/>
          <a:stretch>
            <a:fillRect/>
          </a:stretch>
        </p:blipFill>
        <p:spPr>
          <a:xfrm>
            <a:off x="975361" y="901547"/>
            <a:ext cx="5406391" cy="5054907"/>
          </a:xfrm>
          <a:prstGeom prst="rect">
            <a:avLst/>
          </a:prstGeom>
        </p:spPr>
      </p:pic>
      <p:sp>
        <p:nvSpPr>
          <p:cNvPr id="5" name="Rectangle 4">
            <a:extLst>
              <a:ext uri="{FF2B5EF4-FFF2-40B4-BE49-F238E27FC236}">
                <a16:creationId xmlns:a16="http://schemas.microsoft.com/office/drawing/2014/main" id="{42C22A13-D3E7-C9E5-BA22-7E274A287A10}"/>
              </a:ext>
            </a:extLst>
          </p:cNvPr>
          <p:cNvSpPr/>
          <p:nvPr/>
        </p:nvSpPr>
        <p:spPr>
          <a:xfrm>
            <a:off x="6147434" y="3992881"/>
            <a:ext cx="281941" cy="489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332212902"/>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3B7B-E017-56DA-BD2D-DD15CD17C29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372134-8E34-E477-4C72-1B6082C7EB34}"/>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A7761591-F763-0231-4D99-C4FAD6783FD9}"/>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58</a:t>
            </a:fld>
            <a:endParaRPr lang="en-US"/>
          </a:p>
        </p:txBody>
      </p:sp>
      <p:sp>
        <p:nvSpPr>
          <p:cNvPr id="6" name="Content Placeholder 2">
            <a:extLst>
              <a:ext uri="{FF2B5EF4-FFF2-40B4-BE49-F238E27FC236}">
                <a16:creationId xmlns:a16="http://schemas.microsoft.com/office/drawing/2014/main" id="{C63C4521-FED7-CE77-AF0A-F65700616DA7}"/>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DD896B30-9239-D141-3C2F-0AD539A42213}"/>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34DC1310-380D-B2E8-087A-2A8E215E0039}"/>
              </a:ext>
            </a:extLst>
          </p:cNvPr>
          <p:cNvPicPr>
            <a:picLocks noChangeAspect="1"/>
          </p:cNvPicPr>
          <p:nvPr/>
        </p:nvPicPr>
        <p:blipFill>
          <a:blip r:embed="rId3">
            <a:extLst>
              <a:ext uri="{96DAC541-7B7A-43D3-8B79-37D633B846F1}">
                <asvg:svgBlip xmlns:asvg="http://schemas.microsoft.com/office/drawing/2016/SVG/main" r:embed="rId4"/>
              </a:ext>
            </a:extLst>
          </a:blip>
          <a:srcRect r="32927"/>
          <a:stretch>
            <a:fillRect/>
          </a:stretch>
        </p:blipFill>
        <p:spPr>
          <a:xfrm>
            <a:off x="975361" y="901547"/>
            <a:ext cx="6576060" cy="5054907"/>
          </a:xfrm>
          <a:prstGeom prst="rect">
            <a:avLst/>
          </a:prstGeom>
        </p:spPr>
      </p:pic>
    </p:spTree>
    <p:extLst>
      <p:ext uri="{BB962C8B-B14F-4D97-AF65-F5344CB8AC3E}">
        <p14:creationId xmlns:p14="http://schemas.microsoft.com/office/powerpoint/2010/main" val="3262269078"/>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ACA75-77AB-5102-DD38-F45121CEB8A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84D23F-60FE-E8F8-02DA-BA08B34C07FC}"/>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63306794-F57B-3954-CE3A-01DD147A5665}"/>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59</a:t>
            </a:fld>
            <a:endParaRPr lang="en-US"/>
          </a:p>
        </p:txBody>
      </p:sp>
      <p:sp>
        <p:nvSpPr>
          <p:cNvPr id="6" name="Content Placeholder 2">
            <a:extLst>
              <a:ext uri="{FF2B5EF4-FFF2-40B4-BE49-F238E27FC236}">
                <a16:creationId xmlns:a16="http://schemas.microsoft.com/office/drawing/2014/main" id="{8EDA6337-5237-57ED-7669-761053138ACA}"/>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0CDD698B-305C-D031-7654-92929A20C4D2}"/>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79D41419-6790-8F26-2D03-E9DCA553B3D7}"/>
              </a:ext>
            </a:extLst>
          </p:cNvPr>
          <p:cNvPicPr>
            <a:picLocks noChangeAspect="1"/>
          </p:cNvPicPr>
          <p:nvPr/>
        </p:nvPicPr>
        <p:blipFill>
          <a:blip r:embed="rId3">
            <a:extLst>
              <a:ext uri="{96DAC541-7B7A-43D3-8B79-37D633B846F1}">
                <asvg:svgBlip xmlns:asvg="http://schemas.microsoft.com/office/drawing/2016/SVG/main" r:embed="rId4"/>
              </a:ext>
            </a:extLst>
          </a:blip>
          <a:srcRect r="15595"/>
          <a:stretch>
            <a:fillRect/>
          </a:stretch>
        </p:blipFill>
        <p:spPr>
          <a:xfrm>
            <a:off x="975360" y="901547"/>
            <a:ext cx="8275320" cy="5054907"/>
          </a:xfrm>
          <a:prstGeom prst="rect">
            <a:avLst/>
          </a:prstGeom>
        </p:spPr>
      </p:pic>
    </p:spTree>
    <p:extLst>
      <p:ext uri="{BB962C8B-B14F-4D97-AF65-F5344CB8AC3E}">
        <p14:creationId xmlns:p14="http://schemas.microsoft.com/office/powerpoint/2010/main" val="1699206864"/>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9E1E-F689-0519-80DE-DA59D145C9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64F19-8338-7ED1-CABC-0AD6A8898BCD}"/>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04282A2E-CBA6-86E9-897D-25EB7C2072D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EB4CA7D3-5BEE-C362-F8BE-EE4047EE9148}"/>
              </a:ext>
            </a:extLst>
          </p:cNvPr>
          <p:cNvPicPr>
            <a:picLocks noChangeAspect="1"/>
          </p:cNvPicPr>
          <p:nvPr/>
        </p:nvPicPr>
        <p:blipFill>
          <a:blip r:embed="rId3"/>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F7FA050A-EC15-3802-208B-623366050DC9}"/>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4C642271-59BF-CE67-18BF-9A0563E1957A}"/>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3476C990-94A2-7B0F-F3B1-2F372ED0F652}"/>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DB8E9632-6CE6-C76C-E03B-0F110F38F1C0}"/>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289645CA-D23C-9C5C-1CCE-9B4927C2849E}"/>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p:txBody>
      </p:sp>
      <p:sp>
        <p:nvSpPr>
          <p:cNvPr id="24" name="Title 3">
            <a:extLst>
              <a:ext uri="{FF2B5EF4-FFF2-40B4-BE49-F238E27FC236}">
                <a16:creationId xmlns:a16="http://schemas.microsoft.com/office/drawing/2014/main" id="{9B90BA65-82A5-CFFA-6F06-0845CAE72E36}"/>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F884BEC0-3E77-F68C-3917-AC1757E3F04D}"/>
              </a:ext>
            </a:extLst>
          </p:cNvPr>
          <p:cNvPicPr>
            <a:picLocks noChangeAspect="1"/>
          </p:cNvPicPr>
          <p:nvPr/>
        </p:nvPicPr>
        <p:blipFill>
          <a:blip r:embed="rId4"/>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7A94E86C-EAC7-7CF0-4153-CD086B2D3DE8}"/>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41D1A458-ABC3-83CF-1EEF-278415477233}"/>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0C7E549F-687C-97B3-4C8B-E8F35F63C828}"/>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454C7E09-DBE5-F299-B3AA-F0A6921DF1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73" y="2148841"/>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2119E6F7-B215-1A28-19E2-3C8F81C943C6}"/>
              </a:ext>
            </a:extLst>
          </p:cNvPr>
          <p:cNvGrpSpPr/>
          <p:nvPr/>
        </p:nvGrpSpPr>
        <p:grpSpPr>
          <a:xfrm>
            <a:off x="7000241" y="5628207"/>
            <a:ext cx="4892039" cy="223520"/>
            <a:chOff x="7000240" y="5628206"/>
            <a:chExt cx="4892039" cy="223520"/>
          </a:xfrm>
        </p:grpSpPr>
        <p:sp>
          <p:nvSpPr>
            <p:cNvPr id="9" name="Rectangle 8">
              <a:extLst>
                <a:ext uri="{FF2B5EF4-FFF2-40B4-BE49-F238E27FC236}">
                  <a16:creationId xmlns:a16="http://schemas.microsoft.com/office/drawing/2014/main" id="{36769143-9DAB-AEF6-756E-FBF94F368C56}"/>
                </a:ext>
              </a:extLst>
            </p:cNvPr>
            <p:cNvSpPr/>
            <p:nvPr/>
          </p:nvSpPr>
          <p:spPr>
            <a:xfrm>
              <a:off x="10919458" y="5628206"/>
              <a:ext cx="972821"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0CA33045-CE34-8411-43F7-82955588E1F0}"/>
                </a:ext>
              </a:extLst>
            </p:cNvPr>
            <p:cNvSpPr/>
            <p:nvPr/>
          </p:nvSpPr>
          <p:spPr>
            <a:xfrm>
              <a:off x="7000240" y="5739966"/>
              <a:ext cx="1421763"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spTree>
    <p:extLst>
      <p:ext uri="{BB962C8B-B14F-4D97-AF65-F5344CB8AC3E}">
        <p14:creationId xmlns:p14="http://schemas.microsoft.com/office/powerpoint/2010/main" val="130788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FFA5-C06F-99B3-8F9D-120406FCFB7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3688CE-F37F-83EA-93F9-F208C6C742A3}"/>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96B7197D-81A4-8553-3A12-D2F00D0D4F77}"/>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60</a:t>
            </a:fld>
            <a:endParaRPr lang="en-US"/>
          </a:p>
        </p:txBody>
      </p:sp>
      <p:sp>
        <p:nvSpPr>
          <p:cNvPr id="6" name="Content Placeholder 2">
            <a:extLst>
              <a:ext uri="{FF2B5EF4-FFF2-40B4-BE49-F238E27FC236}">
                <a16:creationId xmlns:a16="http://schemas.microsoft.com/office/drawing/2014/main" id="{46D39B76-6582-D758-8F2A-BAA90DDC40A5}"/>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1B0E8B16-22AC-043B-D713-2908E86F7CE2}"/>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Fine-Tuning</a:t>
            </a:r>
          </a:p>
        </p:txBody>
      </p:sp>
      <p:pic>
        <p:nvPicPr>
          <p:cNvPr id="12" name="Graphic 11">
            <a:extLst>
              <a:ext uri="{FF2B5EF4-FFF2-40B4-BE49-F238E27FC236}">
                <a16:creationId xmlns:a16="http://schemas.microsoft.com/office/drawing/2014/main" id="{65D55CDD-8B5F-03B7-6156-70786E6702AC}"/>
              </a:ext>
            </a:extLst>
          </p:cNvPr>
          <p:cNvPicPr>
            <a:picLocks noChangeAspect="1"/>
          </p:cNvPicPr>
          <p:nvPr/>
        </p:nvPicPr>
        <p:blipFill>
          <a:blip r:embed="rId3">
            <a:extLst>
              <a:ext uri="{96DAC541-7B7A-43D3-8B79-37D633B846F1}">
                <asvg:svgBlip xmlns:asvg="http://schemas.microsoft.com/office/drawing/2016/SVG/main" r:embed="rId4"/>
              </a:ext>
            </a:extLst>
          </a:blip>
          <a:srcRect l="-1" r="207"/>
          <a:stretch>
            <a:fillRect/>
          </a:stretch>
        </p:blipFill>
        <p:spPr>
          <a:xfrm>
            <a:off x="975360" y="901547"/>
            <a:ext cx="9784080" cy="5054907"/>
          </a:xfrm>
          <a:prstGeom prst="rect">
            <a:avLst/>
          </a:prstGeom>
        </p:spPr>
      </p:pic>
    </p:spTree>
    <p:extLst>
      <p:ext uri="{BB962C8B-B14F-4D97-AF65-F5344CB8AC3E}">
        <p14:creationId xmlns:p14="http://schemas.microsoft.com/office/powerpoint/2010/main" val="3088621121"/>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8CF97-6112-2FB0-A51E-268E20DB620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B0C8F0-8CB5-8494-FE5B-3069B78DEE42}"/>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06F0CD30-92EA-887D-2B01-7DA7727053D5}"/>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61</a:t>
            </a:fld>
            <a:endParaRPr lang="en-US"/>
          </a:p>
        </p:txBody>
      </p:sp>
      <p:sp>
        <p:nvSpPr>
          <p:cNvPr id="5" name="Title 3">
            <a:extLst>
              <a:ext uri="{FF2B5EF4-FFF2-40B4-BE49-F238E27FC236}">
                <a16:creationId xmlns:a16="http://schemas.microsoft.com/office/drawing/2014/main" id="{3FE0CB5B-46C7-FCE9-4429-2A90F07936CB}"/>
              </a:ext>
            </a:extLst>
          </p:cNvPr>
          <p:cNvSpPr txBox="1">
            <a:spLocks/>
          </p:cNvSpPr>
          <p:nvPr/>
        </p:nvSpPr>
        <p:spPr>
          <a:xfrm>
            <a:off x="1146477" y="5802121"/>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Technology</a:t>
            </a:r>
          </a:p>
          <a:p>
            <a:r>
              <a:rPr lang="en-US" sz="3600"/>
              <a:t>&amp; Architecture</a:t>
            </a:r>
          </a:p>
        </p:txBody>
      </p:sp>
      <p:sp>
        <p:nvSpPr>
          <p:cNvPr id="6" name="Content Placeholder 2">
            <a:extLst>
              <a:ext uri="{FF2B5EF4-FFF2-40B4-BE49-F238E27FC236}">
                <a16:creationId xmlns:a16="http://schemas.microsoft.com/office/drawing/2014/main" id="{1465B1F4-DC12-9CE9-8562-FDFB259FB012}"/>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1EB43E4C-8805-A195-DAD9-AD31B96DE159}"/>
              </a:ext>
            </a:extLst>
          </p:cNvPr>
          <p:cNvSpPr txBox="1">
            <a:spLocks/>
          </p:cNvSpPr>
          <p:nvPr/>
        </p:nvSpPr>
        <p:spPr>
          <a:xfrm>
            <a:off x="4145213" y="2803018"/>
            <a:ext cx="1376936"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Fine-Tuning</a:t>
            </a:r>
          </a:p>
        </p:txBody>
      </p:sp>
      <p:sp>
        <p:nvSpPr>
          <p:cNvPr id="7" name="Title 3">
            <a:extLst>
              <a:ext uri="{FF2B5EF4-FFF2-40B4-BE49-F238E27FC236}">
                <a16:creationId xmlns:a16="http://schemas.microsoft.com/office/drawing/2014/main" id="{3E448A71-929A-2268-A53B-F5DBE973C3DD}"/>
              </a:ext>
            </a:extLst>
          </p:cNvPr>
          <p:cNvSpPr txBox="1">
            <a:spLocks/>
          </p:cNvSpPr>
          <p:nvPr/>
        </p:nvSpPr>
        <p:spPr>
          <a:xfrm>
            <a:off x="6930037" y="2803018"/>
            <a:ext cx="1296063"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Inference</a:t>
            </a:r>
          </a:p>
        </p:txBody>
      </p:sp>
      <p:sp>
        <p:nvSpPr>
          <p:cNvPr id="8" name="Title 3">
            <a:extLst>
              <a:ext uri="{FF2B5EF4-FFF2-40B4-BE49-F238E27FC236}">
                <a16:creationId xmlns:a16="http://schemas.microsoft.com/office/drawing/2014/main" id="{8864795F-AA70-3B2A-ED3A-52EC15BDD13E}"/>
              </a:ext>
            </a:extLst>
          </p:cNvPr>
          <p:cNvSpPr txBox="1">
            <a:spLocks/>
          </p:cNvSpPr>
          <p:nvPr/>
        </p:nvSpPr>
        <p:spPr>
          <a:xfrm>
            <a:off x="5995499" y="2818411"/>
            <a:ext cx="1296063" cy="34241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1600"/>
              <a:t>|</a:t>
            </a:r>
          </a:p>
        </p:txBody>
      </p:sp>
      <p:sp>
        <p:nvSpPr>
          <p:cNvPr id="9" name="Footer Placeholder 1">
            <a:extLst>
              <a:ext uri="{FF2B5EF4-FFF2-40B4-BE49-F238E27FC236}">
                <a16:creationId xmlns:a16="http://schemas.microsoft.com/office/drawing/2014/main" id="{DB8E4B2D-6218-5031-F7F1-342856B32A42}"/>
              </a:ext>
            </a:extLst>
          </p:cNvPr>
          <p:cNvSpPr txBox="1">
            <a:spLocks/>
          </p:cNvSpPr>
          <p:nvPr/>
        </p:nvSpPr>
        <p:spPr>
          <a:xfrm>
            <a:off x="4145731" y="2437892"/>
            <a:ext cx="713504" cy="365125"/>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lumMod val="75000"/>
                  </a:schemeClr>
                </a:solidFill>
              </a:rPr>
              <a:t>Phase 1</a:t>
            </a:r>
          </a:p>
        </p:txBody>
      </p:sp>
      <p:sp>
        <p:nvSpPr>
          <p:cNvPr id="10" name="Footer Placeholder 1">
            <a:extLst>
              <a:ext uri="{FF2B5EF4-FFF2-40B4-BE49-F238E27FC236}">
                <a16:creationId xmlns:a16="http://schemas.microsoft.com/office/drawing/2014/main" id="{A740161A-1ED2-E3FD-C3CD-8F5F11335C5B}"/>
              </a:ext>
            </a:extLst>
          </p:cNvPr>
          <p:cNvSpPr txBox="1">
            <a:spLocks/>
          </p:cNvSpPr>
          <p:nvPr/>
        </p:nvSpPr>
        <p:spPr>
          <a:xfrm>
            <a:off x="7291561" y="2437891"/>
            <a:ext cx="713504" cy="365125"/>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2">
                    <a:lumMod val="75000"/>
                  </a:schemeClr>
                </a:solidFill>
              </a:rPr>
              <a:t>Phase 2</a:t>
            </a:r>
          </a:p>
        </p:txBody>
      </p:sp>
    </p:spTree>
    <p:extLst>
      <p:ext uri="{BB962C8B-B14F-4D97-AF65-F5344CB8AC3E}">
        <p14:creationId xmlns:p14="http://schemas.microsoft.com/office/powerpoint/2010/main" val="146280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45617-F080-BE8E-824B-C8F4959231D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CDC9CE-90E0-32CB-82DE-CB4DA8CD2854}"/>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2C6FF2B7-0571-2F46-F261-3E0D0418EB75}"/>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62</a:t>
            </a:fld>
            <a:endParaRPr lang="en-US"/>
          </a:p>
        </p:txBody>
      </p:sp>
      <p:sp>
        <p:nvSpPr>
          <p:cNvPr id="6" name="Content Placeholder 2">
            <a:extLst>
              <a:ext uri="{FF2B5EF4-FFF2-40B4-BE49-F238E27FC236}">
                <a16:creationId xmlns:a16="http://schemas.microsoft.com/office/drawing/2014/main" id="{FEE2250E-6BA8-6DB7-8B0E-26A1CB1FB164}"/>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1E6CE3FB-8F2E-93DF-DA5B-68D2C0FA6AE6}"/>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spTree>
    <p:extLst>
      <p:ext uri="{BB962C8B-B14F-4D97-AF65-F5344CB8AC3E}">
        <p14:creationId xmlns:p14="http://schemas.microsoft.com/office/powerpoint/2010/main" val="16639111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3201-5546-C193-1836-FDECE6FBF0E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5D2F53-0E0B-F8B4-2591-22351A39DAE9}"/>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4A1D98DB-E28E-FB71-B04D-6D73AEE621BE}"/>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63</a:t>
            </a:fld>
            <a:endParaRPr lang="en-US"/>
          </a:p>
        </p:txBody>
      </p:sp>
      <p:sp>
        <p:nvSpPr>
          <p:cNvPr id="6" name="Content Placeholder 2">
            <a:extLst>
              <a:ext uri="{FF2B5EF4-FFF2-40B4-BE49-F238E27FC236}">
                <a16:creationId xmlns:a16="http://schemas.microsoft.com/office/drawing/2014/main" id="{3FEB5C3C-01E9-A6CD-40FA-74B43FE3B123}"/>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034A6FC6-1BF8-C3D6-3B25-9858F96B5E44}"/>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233AB14B-7098-AEAA-E71F-6E105B0A9096}"/>
              </a:ext>
            </a:extLst>
          </p:cNvPr>
          <p:cNvPicPr>
            <a:picLocks noChangeAspect="1"/>
          </p:cNvPicPr>
          <p:nvPr/>
        </p:nvPicPr>
        <p:blipFill>
          <a:blip r:embed="rId3">
            <a:extLst>
              <a:ext uri="{96DAC541-7B7A-43D3-8B79-37D633B846F1}">
                <asvg:svgBlip xmlns:asvg="http://schemas.microsoft.com/office/drawing/2016/SVG/main" r:embed="rId4"/>
              </a:ext>
            </a:extLst>
          </a:blip>
          <a:srcRect l="9699" t="14941" r="65800" b="65277"/>
          <a:stretch>
            <a:fillRect/>
          </a:stretch>
        </p:blipFill>
        <p:spPr>
          <a:xfrm>
            <a:off x="2072641" y="985457"/>
            <a:ext cx="2446020" cy="1254825"/>
          </a:xfrm>
          <a:prstGeom prst="rect">
            <a:avLst/>
          </a:prstGeom>
        </p:spPr>
      </p:pic>
    </p:spTree>
    <p:extLst>
      <p:ext uri="{BB962C8B-B14F-4D97-AF65-F5344CB8AC3E}">
        <p14:creationId xmlns:p14="http://schemas.microsoft.com/office/powerpoint/2010/main" val="1316581119"/>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9ECA7-C139-B95F-D464-FAE14C51EF9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4DF805-48C9-5FC0-9E61-BF42C9DB0139}"/>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2852883D-CAB1-A6E2-3982-9A740259F58C}"/>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64</a:t>
            </a:fld>
            <a:endParaRPr lang="en-US"/>
          </a:p>
        </p:txBody>
      </p:sp>
      <p:sp>
        <p:nvSpPr>
          <p:cNvPr id="6" name="Content Placeholder 2">
            <a:extLst>
              <a:ext uri="{FF2B5EF4-FFF2-40B4-BE49-F238E27FC236}">
                <a16:creationId xmlns:a16="http://schemas.microsoft.com/office/drawing/2014/main" id="{20D6877F-EDCF-50AF-196F-CD747D197DE5}"/>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DD49F4E5-4196-8DD7-28CD-FBE8A7528635}"/>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0F649627-9FFC-944F-6BE0-00FFCA52FDE0}"/>
              </a:ext>
            </a:extLst>
          </p:cNvPr>
          <p:cNvPicPr>
            <a:picLocks noChangeAspect="1"/>
          </p:cNvPicPr>
          <p:nvPr/>
        </p:nvPicPr>
        <p:blipFill>
          <a:blip r:embed="rId3">
            <a:extLst>
              <a:ext uri="{96DAC541-7B7A-43D3-8B79-37D633B846F1}">
                <asvg:svgBlip xmlns:asvg="http://schemas.microsoft.com/office/drawing/2016/SVG/main" r:embed="rId4"/>
              </a:ext>
            </a:extLst>
          </a:blip>
          <a:srcRect l="9698" t="6902" r="17079" b="58070"/>
          <a:stretch>
            <a:fillRect/>
          </a:stretch>
        </p:blipFill>
        <p:spPr>
          <a:xfrm>
            <a:off x="2072641" y="483110"/>
            <a:ext cx="7310257" cy="2221991"/>
          </a:xfrm>
          <a:prstGeom prst="rect">
            <a:avLst/>
          </a:prstGeom>
        </p:spPr>
      </p:pic>
      <p:sp>
        <p:nvSpPr>
          <p:cNvPr id="8" name="Rectangle 7">
            <a:extLst>
              <a:ext uri="{FF2B5EF4-FFF2-40B4-BE49-F238E27FC236}">
                <a16:creationId xmlns:a16="http://schemas.microsoft.com/office/drawing/2014/main" id="{C728530C-DA2D-CB16-6654-45B82615D707}"/>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920E70AC-0494-2BBE-648E-DC6D2C2355B7}"/>
              </a:ext>
            </a:extLst>
          </p:cNvPr>
          <p:cNvSpPr/>
          <p:nvPr/>
        </p:nvSpPr>
        <p:spPr>
          <a:xfrm>
            <a:off x="8025507" y="1824992"/>
            <a:ext cx="1357389" cy="984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2040973722"/>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9FC77-05A1-A727-3EEF-9D3E345AC12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C1910D-DD25-D22B-154D-2B49033D7DBE}"/>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D25D959A-4B06-9246-5A12-FCE8D2CAA107}"/>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65</a:t>
            </a:fld>
            <a:endParaRPr lang="en-US"/>
          </a:p>
        </p:txBody>
      </p:sp>
      <p:sp>
        <p:nvSpPr>
          <p:cNvPr id="6" name="Content Placeholder 2">
            <a:extLst>
              <a:ext uri="{FF2B5EF4-FFF2-40B4-BE49-F238E27FC236}">
                <a16:creationId xmlns:a16="http://schemas.microsoft.com/office/drawing/2014/main" id="{DD07A7C5-6744-D04A-962B-FEB33D98BCF6}"/>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86DD6C4F-41AE-025E-48C5-BCEB62791CD3}"/>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DC0C0786-B491-0B49-164F-00D6C006DF2B}"/>
              </a:ext>
            </a:extLst>
          </p:cNvPr>
          <p:cNvPicPr>
            <a:picLocks noChangeAspect="1"/>
          </p:cNvPicPr>
          <p:nvPr/>
        </p:nvPicPr>
        <p:blipFill>
          <a:blip r:embed="rId3">
            <a:extLst>
              <a:ext uri="{96DAC541-7B7A-43D3-8B79-37D633B846F1}">
                <asvg:svgBlip xmlns:asvg="http://schemas.microsoft.com/office/drawing/2016/SVG/main" r:embed="rId4"/>
              </a:ext>
            </a:extLst>
          </a:blip>
          <a:srcRect l="9698" t="6902" r="17079" b="55547"/>
          <a:stretch>
            <a:fillRect/>
          </a:stretch>
        </p:blipFill>
        <p:spPr>
          <a:xfrm>
            <a:off x="2072641" y="483109"/>
            <a:ext cx="7310257" cy="2382011"/>
          </a:xfrm>
          <a:prstGeom prst="rect">
            <a:avLst/>
          </a:prstGeom>
        </p:spPr>
      </p:pic>
      <p:sp>
        <p:nvSpPr>
          <p:cNvPr id="8" name="Rectangle 7">
            <a:extLst>
              <a:ext uri="{FF2B5EF4-FFF2-40B4-BE49-F238E27FC236}">
                <a16:creationId xmlns:a16="http://schemas.microsoft.com/office/drawing/2014/main" id="{968E2B7C-78FD-C258-C019-CCC420935ED0}"/>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6761B339-509D-9291-0EC3-9011C864A4E9}"/>
              </a:ext>
            </a:extLst>
          </p:cNvPr>
          <p:cNvSpPr/>
          <p:nvPr/>
        </p:nvSpPr>
        <p:spPr>
          <a:xfrm>
            <a:off x="8047278" y="3168789"/>
            <a:ext cx="1357389" cy="984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794898154"/>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5554-E2E5-0B7A-64A7-C348DD73E5E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050891-DDC5-3B5D-2622-BE5EC9239DF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96C1A7CA-C1D6-FA24-005B-6822DD241488}"/>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66</a:t>
            </a:fld>
            <a:endParaRPr lang="en-US"/>
          </a:p>
        </p:txBody>
      </p:sp>
      <p:sp>
        <p:nvSpPr>
          <p:cNvPr id="6" name="Content Placeholder 2">
            <a:extLst>
              <a:ext uri="{FF2B5EF4-FFF2-40B4-BE49-F238E27FC236}">
                <a16:creationId xmlns:a16="http://schemas.microsoft.com/office/drawing/2014/main" id="{E033071A-62F3-34DA-F431-09637C0C6BCF}"/>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CA0B8374-E45D-F656-11E8-81BDACF02DCE}"/>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B0502424-7C42-38F3-2223-F2560B36B798}"/>
              </a:ext>
            </a:extLst>
          </p:cNvPr>
          <p:cNvPicPr>
            <a:picLocks noChangeAspect="1"/>
          </p:cNvPicPr>
          <p:nvPr/>
        </p:nvPicPr>
        <p:blipFill>
          <a:blip r:embed="rId3">
            <a:extLst>
              <a:ext uri="{96DAC541-7B7A-43D3-8B79-37D633B846F1}">
                <asvg:svgBlip xmlns:asvg="http://schemas.microsoft.com/office/drawing/2016/SVG/main" r:embed="rId4"/>
              </a:ext>
            </a:extLst>
          </a:blip>
          <a:srcRect l="9698" t="6903" r="4436" b="32363"/>
          <a:stretch>
            <a:fillRect/>
          </a:stretch>
        </p:blipFill>
        <p:spPr>
          <a:xfrm>
            <a:off x="2072640" y="483110"/>
            <a:ext cx="8572501" cy="3852671"/>
          </a:xfrm>
          <a:prstGeom prst="rect">
            <a:avLst/>
          </a:prstGeom>
        </p:spPr>
      </p:pic>
      <p:sp>
        <p:nvSpPr>
          <p:cNvPr id="8" name="Rectangle 7">
            <a:extLst>
              <a:ext uri="{FF2B5EF4-FFF2-40B4-BE49-F238E27FC236}">
                <a16:creationId xmlns:a16="http://schemas.microsoft.com/office/drawing/2014/main" id="{029E847D-2CDF-D7BF-868D-FE416C2796CE}"/>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AF494494-056A-779D-0D73-4A2263C817DB}"/>
              </a:ext>
            </a:extLst>
          </p:cNvPr>
          <p:cNvSpPr/>
          <p:nvPr/>
        </p:nvSpPr>
        <p:spPr>
          <a:xfrm>
            <a:off x="1743565" y="2751273"/>
            <a:ext cx="4352436" cy="1828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9024FFB9-D2D1-921C-D3B4-561344B84FCC}"/>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4265424630"/>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141D-AAD5-84BD-9C0F-5527EDF6884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3A3CBE-4DE7-12B4-B73B-F8DE5BB148F3}"/>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06D6C49A-9587-6D01-6871-71BE9228A27D}"/>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67</a:t>
            </a:fld>
            <a:endParaRPr lang="en-US"/>
          </a:p>
        </p:txBody>
      </p:sp>
      <p:sp>
        <p:nvSpPr>
          <p:cNvPr id="6" name="Content Placeholder 2">
            <a:extLst>
              <a:ext uri="{FF2B5EF4-FFF2-40B4-BE49-F238E27FC236}">
                <a16:creationId xmlns:a16="http://schemas.microsoft.com/office/drawing/2014/main" id="{395D6FFE-6E5B-8386-BF07-C5F2777464A3}"/>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3B0C0D85-72D1-18F1-5B48-7250B73C8425}"/>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B77ED69C-3AB0-1DC8-5ADF-777AE78853B4}"/>
              </a:ext>
            </a:extLst>
          </p:cNvPr>
          <p:cNvPicPr>
            <a:picLocks noChangeAspect="1"/>
          </p:cNvPicPr>
          <p:nvPr/>
        </p:nvPicPr>
        <p:blipFill>
          <a:blip r:embed="rId3">
            <a:extLst>
              <a:ext uri="{96DAC541-7B7A-43D3-8B79-37D633B846F1}">
                <asvg:svgBlip xmlns:asvg="http://schemas.microsoft.com/office/drawing/2016/SVG/main" r:embed="rId4"/>
              </a:ext>
            </a:extLst>
          </a:blip>
          <a:srcRect l="9698" t="6903" r="4436" b="18189"/>
          <a:stretch>
            <a:fillRect/>
          </a:stretch>
        </p:blipFill>
        <p:spPr>
          <a:xfrm>
            <a:off x="2072640" y="483110"/>
            <a:ext cx="8572501" cy="4751831"/>
          </a:xfrm>
          <a:prstGeom prst="rect">
            <a:avLst/>
          </a:prstGeom>
        </p:spPr>
      </p:pic>
      <p:sp>
        <p:nvSpPr>
          <p:cNvPr id="8" name="Rectangle 7">
            <a:extLst>
              <a:ext uri="{FF2B5EF4-FFF2-40B4-BE49-F238E27FC236}">
                <a16:creationId xmlns:a16="http://schemas.microsoft.com/office/drawing/2014/main" id="{07BFA041-BBE1-22C4-71C2-C55FF08475DB}"/>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6FBAE494-97CA-DDFC-1CA6-ED1E8B7FB5F7}"/>
              </a:ext>
            </a:extLst>
          </p:cNvPr>
          <p:cNvSpPr/>
          <p:nvPr/>
        </p:nvSpPr>
        <p:spPr>
          <a:xfrm>
            <a:off x="1743565" y="2751274"/>
            <a:ext cx="4855356" cy="2820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1B40ADE6-03B6-2294-F5D2-0AFD429A5E2B}"/>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504919715"/>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A1D6-A112-A73A-5123-A6626198322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2E8B32-B6F0-4C41-6527-B2DA95CF86AE}"/>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6190680C-0233-E6C1-0DE7-F6622DD2DA2D}"/>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68</a:t>
            </a:fld>
            <a:endParaRPr lang="en-US"/>
          </a:p>
        </p:txBody>
      </p:sp>
      <p:sp>
        <p:nvSpPr>
          <p:cNvPr id="6" name="Content Placeholder 2">
            <a:extLst>
              <a:ext uri="{FF2B5EF4-FFF2-40B4-BE49-F238E27FC236}">
                <a16:creationId xmlns:a16="http://schemas.microsoft.com/office/drawing/2014/main" id="{A6E9E204-3BAF-08AA-6101-C2A17CE12B63}"/>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62D6DD44-5072-C6D0-72C8-F43E8C37C7A3}"/>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87077EA8-E171-9948-7C7C-3BC83C8BC1B8}"/>
              </a:ext>
            </a:extLst>
          </p:cNvPr>
          <p:cNvPicPr>
            <a:picLocks noChangeAspect="1"/>
          </p:cNvPicPr>
          <p:nvPr/>
        </p:nvPicPr>
        <p:blipFill>
          <a:blip r:embed="rId3">
            <a:extLst>
              <a:ext uri="{96DAC541-7B7A-43D3-8B79-37D633B846F1}">
                <asvg:svgBlip xmlns:asvg="http://schemas.microsoft.com/office/drawing/2016/SVG/main" r:embed="rId4"/>
              </a:ext>
            </a:extLst>
          </a:blip>
          <a:srcRect l="9698" t="6904" r="4436" b="7469"/>
          <a:stretch>
            <a:fillRect/>
          </a:stretch>
        </p:blipFill>
        <p:spPr>
          <a:xfrm>
            <a:off x="2072640" y="483110"/>
            <a:ext cx="8572501" cy="5431841"/>
          </a:xfrm>
          <a:prstGeom prst="rect">
            <a:avLst/>
          </a:prstGeom>
        </p:spPr>
      </p:pic>
      <p:sp>
        <p:nvSpPr>
          <p:cNvPr id="8" name="Rectangle 7">
            <a:extLst>
              <a:ext uri="{FF2B5EF4-FFF2-40B4-BE49-F238E27FC236}">
                <a16:creationId xmlns:a16="http://schemas.microsoft.com/office/drawing/2014/main" id="{88045B00-2DB7-ED1C-E261-7052F33BFC40}"/>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040017D1-0BDA-2626-4117-7E69F0E04877}"/>
              </a:ext>
            </a:extLst>
          </p:cNvPr>
          <p:cNvSpPr/>
          <p:nvPr/>
        </p:nvSpPr>
        <p:spPr>
          <a:xfrm>
            <a:off x="1743565" y="2751273"/>
            <a:ext cx="4855356" cy="24227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78D3C2B7-0A27-CD85-4629-3654D15932AE}"/>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10" name="Rectangle 9">
            <a:extLst>
              <a:ext uri="{FF2B5EF4-FFF2-40B4-BE49-F238E27FC236}">
                <a16:creationId xmlns:a16="http://schemas.microsoft.com/office/drawing/2014/main" id="{FEA10E0E-510C-856D-E908-63F2F00144F7}"/>
              </a:ext>
            </a:extLst>
          </p:cNvPr>
          <p:cNvSpPr/>
          <p:nvPr/>
        </p:nvSpPr>
        <p:spPr>
          <a:xfrm>
            <a:off x="3006131" y="4984395"/>
            <a:ext cx="1786437" cy="761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232559527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463DD-D88A-F0A8-79B0-A4F0F523B33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1A21AF-5989-9788-911B-3A5B4F6D93B3}"/>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379CF9B1-6789-E9BA-A7AE-857C646C6F29}"/>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69</a:t>
            </a:fld>
            <a:endParaRPr lang="en-US"/>
          </a:p>
        </p:txBody>
      </p:sp>
      <p:sp>
        <p:nvSpPr>
          <p:cNvPr id="6" name="Content Placeholder 2">
            <a:extLst>
              <a:ext uri="{FF2B5EF4-FFF2-40B4-BE49-F238E27FC236}">
                <a16:creationId xmlns:a16="http://schemas.microsoft.com/office/drawing/2014/main" id="{17CC3481-47F0-4B52-61F0-462247293EFD}"/>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232C2FD2-05B1-136C-D725-01D71AFEBB3C}"/>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F8A3BC84-A3AB-D81F-3E92-C26C761B6C34}"/>
              </a:ext>
            </a:extLst>
          </p:cNvPr>
          <p:cNvPicPr>
            <a:picLocks noChangeAspect="1"/>
          </p:cNvPicPr>
          <p:nvPr/>
        </p:nvPicPr>
        <p:blipFill>
          <a:blip r:embed="rId3">
            <a:extLst>
              <a:ext uri="{96DAC541-7B7A-43D3-8B79-37D633B846F1}">
                <asvg:svgBlip xmlns:asvg="http://schemas.microsoft.com/office/drawing/2016/SVG/main" r:embed="rId4"/>
              </a:ext>
            </a:extLst>
          </a:blip>
          <a:srcRect l="9698" t="6904" r="4436" b="7469"/>
          <a:stretch>
            <a:fillRect/>
          </a:stretch>
        </p:blipFill>
        <p:spPr>
          <a:xfrm>
            <a:off x="2072640" y="483110"/>
            <a:ext cx="8572501" cy="5431841"/>
          </a:xfrm>
          <a:prstGeom prst="rect">
            <a:avLst/>
          </a:prstGeom>
        </p:spPr>
      </p:pic>
      <p:sp>
        <p:nvSpPr>
          <p:cNvPr id="8" name="Rectangle 7">
            <a:extLst>
              <a:ext uri="{FF2B5EF4-FFF2-40B4-BE49-F238E27FC236}">
                <a16:creationId xmlns:a16="http://schemas.microsoft.com/office/drawing/2014/main" id="{85C89D0E-B005-395A-B220-96525039F2FB}"/>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AC39785E-F9BC-DBF4-0FE5-EF557FC18525}"/>
              </a:ext>
            </a:extLst>
          </p:cNvPr>
          <p:cNvSpPr/>
          <p:nvPr/>
        </p:nvSpPr>
        <p:spPr>
          <a:xfrm>
            <a:off x="1146477" y="2651761"/>
            <a:ext cx="4855356" cy="1308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ADA7573F-A72C-110F-B475-7E9A5B6588FD}"/>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11" name="Rectangle 10">
            <a:extLst>
              <a:ext uri="{FF2B5EF4-FFF2-40B4-BE49-F238E27FC236}">
                <a16:creationId xmlns:a16="http://schemas.microsoft.com/office/drawing/2014/main" id="{01A944DD-C5B5-1407-B796-4A96A4C33978}"/>
              </a:ext>
            </a:extLst>
          </p:cNvPr>
          <p:cNvSpPr/>
          <p:nvPr/>
        </p:nvSpPr>
        <p:spPr>
          <a:xfrm>
            <a:off x="2489202" y="3779522"/>
            <a:ext cx="2303367" cy="1966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2524404394"/>
      </p:ext>
    </p:extLst>
  </p:cSld>
  <p:clrMapOvr>
    <a:masterClrMapping/>
  </p:clrMapOvr>
  <p:transition spd="slow">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1F3DB-B709-1C34-10D8-8089ACB992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4A168-75DB-0960-5994-9182806B0ABE}"/>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9C181EBF-F636-B69F-A8BA-48896121735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76120CD3-FEDC-4C85-5FE0-08F6946B47E7}"/>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5DF6A71C-9D97-E649-6909-992D96462143}"/>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4EBD8DA3-9A17-B73C-E3F1-D517ECD8FA73}"/>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FFE81CE7-D281-B435-BEBC-A07320BEF060}"/>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8CCF2D4F-D807-57A3-8740-E92977EB6A2C}"/>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8D93F073-CC3F-1212-68C1-578B0C18EC11}"/>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p:txBody>
      </p:sp>
      <p:sp>
        <p:nvSpPr>
          <p:cNvPr id="24" name="Title 3">
            <a:extLst>
              <a:ext uri="{FF2B5EF4-FFF2-40B4-BE49-F238E27FC236}">
                <a16:creationId xmlns:a16="http://schemas.microsoft.com/office/drawing/2014/main" id="{0360388D-1051-7DC0-68B5-71BC15EC6D21}"/>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E2E19D00-4D14-C7FB-5267-D408EE34310A}"/>
              </a:ext>
            </a:extLst>
          </p:cNvPr>
          <p:cNvPicPr>
            <a:picLocks noChangeAspect="1"/>
          </p:cNvPicPr>
          <p:nvPr/>
        </p:nvPicPr>
        <p:blipFill>
          <a:blip r:embed="rId5"/>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1289E695-8885-C922-7869-A53E81E9DF9A}"/>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D1E1733A-F02E-3194-16DA-4999CBF4A021}"/>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6B65DF1D-0DAD-BD5D-4F18-CF8AEC2849EF}"/>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5484403D-C89B-7D99-6CAE-CA15163DC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573" y="2148841"/>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1880E4B5-9776-3E9C-0CC1-F8749E9E08D6}"/>
              </a:ext>
            </a:extLst>
          </p:cNvPr>
          <p:cNvGrpSpPr/>
          <p:nvPr/>
        </p:nvGrpSpPr>
        <p:grpSpPr>
          <a:xfrm>
            <a:off x="7000242" y="5628207"/>
            <a:ext cx="4892039" cy="223520"/>
            <a:chOff x="7000241" y="5628206"/>
            <a:chExt cx="4892039" cy="223520"/>
          </a:xfrm>
        </p:grpSpPr>
        <p:sp>
          <p:nvSpPr>
            <p:cNvPr id="9" name="Rectangle 8">
              <a:extLst>
                <a:ext uri="{FF2B5EF4-FFF2-40B4-BE49-F238E27FC236}">
                  <a16:creationId xmlns:a16="http://schemas.microsoft.com/office/drawing/2014/main" id="{D721FF69-E3DE-4408-8EF4-A5BDA22CA45D}"/>
                </a:ext>
              </a:extLst>
            </p:cNvPr>
            <p:cNvSpPr/>
            <p:nvPr/>
          </p:nvSpPr>
          <p:spPr>
            <a:xfrm>
              <a:off x="9873842" y="5628206"/>
              <a:ext cx="2018438"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Rectangle 13">
              <a:extLst>
                <a:ext uri="{FF2B5EF4-FFF2-40B4-BE49-F238E27FC236}">
                  <a16:creationId xmlns:a16="http://schemas.microsoft.com/office/drawing/2014/main" id="{720E823B-BB69-E784-05D4-3FB1D0CA8573}"/>
                </a:ext>
              </a:extLst>
            </p:cNvPr>
            <p:cNvSpPr/>
            <p:nvPr/>
          </p:nvSpPr>
          <p:spPr>
            <a:xfrm>
              <a:off x="7000241" y="5739966"/>
              <a:ext cx="1087120"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32382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8309-1732-BEA0-1507-FE6FAF75A1E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40610-0FB1-4744-2229-C5FAA1D4E317}"/>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FC57BE3D-CA6D-B0DD-D322-3060773684B7}"/>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70</a:t>
            </a:fld>
            <a:endParaRPr lang="en-US"/>
          </a:p>
        </p:txBody>
      </p:sp>
      <p:sp>
        <p:nvSpPr>
          <p:cNvPr id="6" name="Content Placeholder 2">
            <a:extLst>
              <a:ext uri="{FF2B5EF4-FFF2-40B4-BE49-F238E27FC236}">
                <a16:creationId xmlns:a16="http://schemas.microsoft.com/office/drawing/2014/main" id="{84BCE129-B124-84EE-632B-4A062DE562F9}"/>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097313C6-F8E8-100D-6BEC-82B9CB82F08F}"/>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E25C5D18-AC63-7A12-2AFE-C4EAA10D3543}"/>
              </a:ext>
            </a:extLst>
          </p:cNvPr>
          <p:cNvPicPr>
            <a:picLocks noChangeAspect="1"/>
          </p:cNvPicPr>
          <p:nvPr/>
        </p:nvPicPr>
        <p:blipFill>
          <a:blip r:embed="rId3">
            <a:extLst>
              <a:ext uri="{96DAC541-7B7A-43D3-8B79-37D633B846F1}">
                <asvg:svgBlip xmlns:asvg="http://schemas.microsoft.com/office/drawing/2016/SVG/main" r:embed="rId4"/>
              </a:ext>
            </a:extLst>
          </a:blip>
          <a:srcRect l="9698" t="6904" r="4436" b="7469"/>
          <a:stretch>
            <a:fillRect/>
          </a:stretch>
        </p:blipFill>
        <p:spPr>
          <a:xfrm>
            <a:off x="2072640" y="483110"/>
            <a:ext cx="8572501" cy="5431841"/>
          </a:xfrm>
          <a:prstGeom prst="rect">
            <a:avLst/>
          </a:prstGeom>
        </p:spPr>
      </p:pic>
      <p:sp>
        <p:nvSpPr>
          <p:cNvPr id="8" name="Rectangle 7">
            <a:extLst>
              <a:ext uri="{FF2B5EF4-FFF2-40B4-BE49-F238E27FC236}">
                <a16:creationId xmlns:a16="http://schemas.microsoft.com/office/drawing/2014/main" id="{76526A18-B0CC-D71C-F6BA-73C98171A4EA}"/>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80503428-0833-A8AA-0E0A-AA6C0FD6148B}"/>
              </a:ext>
            </a:extLst>
          </p:cNvPr>
          <p:cNvSpPr/>
          <p:nvPr/>
        </p:nvSpPr>
        <p:spPr>
          <a:xfrm>
            <a:off x="1146477" y="2651761"/>
            <a:ext cx="4855356" cy="1308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91E738F3-3077-75BF-6877-CFA616D35BD2}"/>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11" name="Rectangle 10">
            <a:extLst>
              <a:ext uri="{FF2B5EF4-FFF2-40B4-BE49-F238E27FC236}">
                <a16:creationId xmlns:a16="http://schemas.microsoft.com/office/drawing/2014/main" id="{BD7D60C7-0BD0-7CC6-8029-AD5478A9327E}"/>
              </a:ext>
            </a:extLst>
          </p:cNvPr>
          <p:cNvSpPr/>
          <p:nvPr/>
        </p:nvSpPr>
        <p:spPr>
          <a:xfrm>
            <a:off x="2567941" y="4112895"/>
            <a:ext cx="436244" cy="971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10" name="Rectangle 9">
            <a:extLst>
              <a:ext uri="{FF2B5EF4-FFF2-40B4-BE49-F238E27FC236}">
                <a16:creationId xmlns:a16="http://schemas.microsoft.com/office/drawing/2014/main" id="{85CEC45F-CDA4-7B6F-F721-0BCCF07E16FA}"/>
              </a:ext>
            </a:extLst>
          </p:cNvPr>
          <p:cNvSpPr/>
          <p:nvPr/>
        </p:nvSpPr>
        <p:spPr>
          <a:xfrm>
            <a:off x="2977515" y="4554855"/>
            <a:ext cx="497204" cy="529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3742960242"/>
      </p:ext>
    </p:extLst>
  </p:cSld>
  <p:clrMapOvr>
    <a:masterClrMapping/>
  </p:clrMapOvr>
  <p:transition spd="slow">
    <p:wipe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AE204-8F9B-F62C-59C3-CBD7BF32417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E6EFB6-9D2A-2AE1-4750-3A05D9BADF18}"/>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3AD787FE-A455-47E5-E71D-AFDCBAA141E5}"/>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71</a:t>
            </a:fld>
            <a:endParaRPr lang="en-US"/>
          </a:p>
        </p:txBody>
      </p:sp>
      <p:sp>
        <p:nvSpPr>
          <p:cNvPr id="6" name="Content Placeholder 2">
            <a:extLst>
              <a:ext uri="{FF2B5EF4-FFF2-40B4-BE49-F238E27FC236}">
                <a16:creationId xmlns:a16="http://schemas.microsoft.com/office/drawing/2014/main" id="{955AA735-6901-EA61-3271-E4454E1697B5}"/>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64F5F423-4065-3F61-82A0-583A9CE852FD}"/>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E6AB7F77-E82C-A7AF-63B2-D08A2F308186}"/>
              </a:ext>
            </a:extLst>
          </p:cNvPr>
          <p:cNvPicPr>
            <a:picLocks noChangeAspect="1"/>
          </p:cNvPicPr>
          <p:nvPr/>
        </p:nvPicPr>
        <p:blipFill>
          <a:blip r:embed="rId3">
            <a:extLst>
              <a:ext uri="{96DAC541-7B7A-43D3-8B79-37D633B846F1}">
                <asvg:svgBlip xmlns:asvg="http://schemas.microsoft.com/office/drawing/2016/SVG/main" r:embed="rId4"/>
              </a:ext>
            </a:extLst>
          </a:blip>
          <a:srcRect l="9698" t="6904" r="4436" b="7469"/>
          <a:stretch>
            <a:fillRect/>
          </a:stretch>
        </p:blipFill>
        <p:spPr>
          <a:xfrm>
            <a:off x="2072640" y="483110"/>
            <a:ext cx="8572501" cy="5431841"/>
          </a:xfrm>
          <a:prstGeom prst="rect">
            <a:avLst/>
          </a:prstGeom>
        </p:spPr>
      </p:pic>
      <p:sp>
        <p:nvSpPr>
          <p:cNvPr id="8" name="Rectangle 7">
            <a:extLst>
              <a:ext uri="{FF2B5EF4-FFF2-40B4-BE49-F238E27FC236}">
                <a16:creationId xmlns:a16="http://schemas.microsoft.com/office/drawing/2014/main" id="{8E2495C3-60DD-783C-0966-C7FD2AECB970}"/>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B81B8266-0531-41CC-F7B1-ABDEC61BD783}"/>
              </a:ext>
            </a:extLst>
          </p:cNvPr>
          <p:cNvSpPr/>
          <p:nvPr/>
        </p:nvSpPr>
        <p:spPr>
          <a:xfrm>
            <a:off x="1146477" y="2651761"/>
            <a:ext cx="4855356" cy="13085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C76FD228-9B40-6EF0-5E68-E304DC1C8049}"/>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931132065"/>
      </p:ext>
    </p:extLst>
  </p:cSld>
  <p:clrMapOvr>
    <a:masterClrMapping/>
  </p:clrMapOvr>
  <p:transition spd="slow">
    <p:wipe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FB8C9-C319-1184-5B94-0AB8485368F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205AF3-CAC6-9888-32F1-ECD3318AFE0E}"/>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13A0BAE5-EF03-C4DC-2241-CC4AEADF43CD}"/>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72</a:t>
            </a:fld>
            <a:endParaRPr lang="en-US"/>
          </a:p>
        </p:txBody>
      </p:sp>
      <p:sp>
        <p:nvSpPr>
          <p:cNvPr id="6" name="Content Placeholder 2">
            <a:extLst>
              <a:ext uri="{FF2B5EF4-FFF2-40B4-BE49-F238E27FC236}">
                <a16:creationId xmlns:a16="http://schemas.microsoft.com/office/drawing/2014/main" id="{303D74ED-9F3F-F1E0-3C0D-9523FA8CC24D}"/>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60B8A074-227A-9F78-E4CA-E9F2E6C6DF0D}"/>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74798C35-A32A-80D0-70BE-5316AA4F7A5B}"/>
              </a:ext>
            </a:extLst>
          </p:cNvPr>
          <p:cNvPicPr>
            <a:picLocks noChangeAspect="1"/>
          </p:cNvPicPr>
          <p:nvPr/>
        </p:nvPicPr>
        <p:blipFill>
          <a:blip r:embed="rId3">
            <a:extLst>
              <a:ext uri="{96DAC541-7B7A-43D3-8B79-37D633B846F1}">
                <asvg:svgBlip xmlns:asvg="http://schemas.microsoft.com/office/drawing/2016/SVG/main" r:embed="rId4"/>
              </a:ext>
            </a:extLst>
          </a:blip>
          <a:srcRect l="9698" t="6904" r="4436" b="7469"/>
          <a:stretch>
            <a:fillRect/>
          </a:stretch>
        </p:blipFill>
        <p:spPr>
          <a:xfrm>
            <a:off x="2072640" y="483110"/>
            <a:ext cx="8572501" cy="5431841"/>
          </a:xfrm>
          <a:prstGeom prst="rect">
            <a:avLst/>
          </a:prstGeom>
        </p:spPr>
      </p:pic>
      <p:sp>
        <p:nvSpPr>
          <p:cNvPr id="8" name="Rectangle 7">
            <a:extLst>
              <a:ext uri="{FF2B5EF4-FFF2-40B4-BE49-F238E27FC236}">
                <a16:creationId xmlns:a16="http://schemas.microsoft.com/office/drawing/2014/main" id="{F24C7DBD-3CB4-E9DD-6AB6-60D50C196C72}"/>
              </a:ext>
            </a:extLst>
          </p:cNvPr>
          <p:cNvSpPr/>
          <p:nvPr/>
        </p:nvSpPr>
        <p:spPr>
          <a:xfrm>
            <a:off x="1653540" y="2202181"/>
            <a:ext cx="914400" cy="434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8625F55E-2CFF-B011-5758-F55FD5793D6D}"/>
              </a:ext>
            </a:extLst>
          </p:cNvPr>
          <p:cNvSpPr/>
          <p:nvPr/>
        </p:nvSpPr>
        <p:spPr>
          <a:xfrm>
            <a:off x="1546860" y="2853691"/>
            <a:ext cx="2225040" cy="655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00D74D8F-9DB6-F4E7-68F6-FBA3639F024E}"/>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2583635578"/>
      </p:ext>
    </p:extLst>
  </p:cSld>
  <p:clrMapOvr>
    <a:masterClrMapping/>
  </p:clrMapOvr>
  <p:transition spd="slow">
    <p:wipe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F41F-CB21-6480-4BAE-9FAAA5DAA33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12CC71-CAF0-5D60-54E2-FEBC16F3A80D}"/>
              </a:ext>
            </a:extLst>
          </p:cNvPr>
          <p:cNvSpPr>
            <a:spLocks noGrp="1"/>
          </p:cNvSpPr>
          <p:nvPr>
            <p:ph type="ftr" sz="quarter" idx="15"/>
          </p:nvPr>
        </p:nvSpPr>
        <p:spPr>
          <a:xfrm>
            <a:off x="6752907" y="6381116"/>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779EC698-9CAC-9683-3C90-78E79257CED1}"/>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73</a:t>
            </a:fld>
            <a:endParaRPr lang="en-US"/>
          </a:p>
        </p:txBody>
      </p:sp>
      <p:sp>
        <p:nvSpPr>
          <p:cNvPr id="6" name="Content Placeholder 2">
            <a:extLst>
              <a:ext uri="{FF2B5EF4-FFF2-40B4-BE49-F238E27FC236}">
                <a16:creationId xmlns:a16="http://schemas.microsoft.com/office/drawing/2014/main" id="{765E75DA-4B24-AC9D-4979-96ACD50DE095}"/>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rPr>
              <a:t>Data Sources</a:t>
            </a:r>
          </a:p>
          <a:p>
            <a:pPr>
              <a:lnSpc>
                <a:spcPct val="40000"/>
              </a:lnSpc>
            </a:pPr>
            <a:r>
              <a:rPr lang="en-US"/>
              <a:t>Technology</a:t>
            </a:r>
            <a:r>
              <a:rPr lang="en-US">
                <a:ea typeface="+mn-lt"/>
                <a:cs typeface="+mn-lt"/>
              </a:rPr>
              <a:t> &amp; Architecture</a:t>
            </a:r>
          </a:p>
          <a:p>
            <a:pPr>
              <a:lnSpc>
                <a:spcPct val="40000"/>
              </a:lnSpc>
            </a:pPr>
            <a:r>
              <a:rPr lang="en-US" sz="1000">
                <a:solidFill>
                  <a:schemeClr val="tx1">
                    <a:lumMod val="50000"/>
                    <a:lumOff val="50000"/>
                  </a:schemeClr>
                </a:solidFill>
                <a:ea typeface="+mn-lt"/>
                <a:cs typeface="+mn-lt"/>
              </a:rPr>
              <a:t>Challenges</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BE2EC825-664C-2477-1C3E-97103065FE26}"/>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23945B2D-EF1C-39AC-ABBD-4A7BFDF24366}"/>
              </a:ext>
            </a:extLst>
          </p:cNvPr>
          <p:cNvPicPr>
            <a:picLocks noChangeAspect="1"/>
          </p:cNvPicPr>
          <p:nvPr/>
        </p:nvPicPr>
        <p:blipFill>
          <a:blip r:embed="rId3">
            <a:extLst>
              <a:ext uri="{96DAC541-7B7A-43D3-8B79-37D633B846F1}">
                <asvg:svgBlip xmlns:asvg="http://schemas.microsoft.com/office/drawing/2016/SVG/main" r:embed="rId4"/>
              </a:ext>
            </a:extLst>
          </a:blip>
          <a:srcRect l="3378" t="6904" r="4436" b="7469"/>
          <a:stretch>
            <a:fillRect/>
          </a:stretch>
        </p:blipFill>
        <p:spPr>
          <a:xfrm>
            <a:off x="1441623" y="483110"/>
            <a:ext cx="9203519" cy="5431841"/>
          </a:xfrm>
          <a:prstGeom prst="rect">
            <a:avLst/>
          </a:prstGeom>
        </p:spPr>
      </p:pic>
      <p:sp>
        <p:nvSpPr>
          <p:cNvPr id="8" name="Rectangle 7">
            <a:extLst>
              <a:ext uri="{FF2B5EF4-FFF2-40B4-BE49-F238E27FC236}">
                <a16:creationId xmlns:a16="http://schemas.microsoft.com/office/drawing/2014/main" id="{81868185-5125-C6B2-0815-1A3D68278319}"/>
              </a:ext>
            </a:extLst>
          </p:cNvPr>
          <p:cNvSpPr/>
          <p:nvPr/>
        </p:nvSpPr>
        <p:spPr>
          <a:xfrm>
            <a:off x="1546860" y="1493597"/>
            <a:ext cx="514017" cy="13016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5" name="Rectangle 4">
            <a:extLst>
              <a:ext uri="{FF2B5EF4-FFF2-40B4-BE49-F238E27FC236}">
                <a16:creationId xmlns:a16="http://schemas.microsoft.com/office/drawing/2014/main" id="{1EA9F993-65C5-7984-8655-1148D28B2125}"/>
              </a:ext>
            </a:extLst>
          </p:cNvPr>
          <p:cNvSpPr/>
          <p:nvPr/>
        </p:nvSpPr>
        <p:spPr>
          <a:xfrm>
            <a:off x="1441621" y="2795208"/>
            <a:ext cx="844379" cy="731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Rectangle 8">
            <a:extLst>
              <a:ext uri="{FF2B5EF4-FFF2-40B4-BE49-F238E27FC236}">
                <a16:creationId xmlns:a16="http://schemas.microsoft.com/office/drawing/2014/main" id="{C430873F-750F-CFBD-9805-07FFC391022E}"/>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10" name="Rectangle 9">
            <a:extLst>
              <a:ext uri="{FF2B5EF4-FFF2-40B4-BE49-F238E27FC236}">
                <a16:creationId xmlns:a16="http://schemas.microsoft.com/office/drawing/2014/main" id="{EAEEA94E-BFE1-2A61-82F8-5DADF50362F0}"/>
              </a:ext>
            </a:extLst>
          </p:cNvPr>
          <p:cNvSpPr/>
          <p:nvPr/>
        </p:nvSpPr>
        <p:spPr>
          <a:xfrm>
            <a:off x="2060875" y="2275840"/>
            <a:ext cx="436244" cy="335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146147484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7CF1-8338-B805-CF3B-30B76C0DF1F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AD51AC-AE5C-AF28-1F7D-06B58EAA516A}"/>
              </a:ext>
            </a:extLst>
          </p:cNvPr>
          <p:cNvSpPr>
            <a:spLocks noGrp="1"/>
          </p:cNvSpPr>
          <p:nvPr>
            <p:ph type="ftr" sz="quarter" idx="15"/>
          </p:nvPr>
        </p:nvSpPr>
        <p:spPr>
          <a:xfrm>
            <a:off x="6752907" y="6381116"/>
            <a:ext cx="5303520" cy="365125"/>
          </a:xfrm>
        </p:spPr>
        <p:txBody>
          <a:bodyPr/>
          <a:lstStyle/>
          <a:p>
            <a:pPr algn="r"/>
            <a:r>
              <a:rPr lang="en-US" sz="900" dirty="0" err="1">
                <a:solidFill>
                  <a:schemeClr val="bg2">
                    <a:lumMod val="75000"/>
                  </a:schemeClr>
                </a:solidFill>
              </a:rPr>
              <a:t>farmnaxx</a:t>
            </a:r>
            <a:r>
              <a:rPr lang="en-US" sz="900" dirty="0">
                <a:solidFill>
                  <a:schemeClr val="bg2">
                    <a:lumMod val="75000"/>
                  </a:schemeClr>
                </a:solidFill>
              </a:rPr>
              <a:t>- </a:t>
            </a:r>
            <a:r>
              <a:rPr lang="en-US" sz="900" dirty="0">
                <a:solidFill>
                  <a:schemeClr val="bg2">
                    <a:lumMod val="75000"/>
                  </a:schemeClr>
                </a:solidFill>
                <a:ea typeface="+mn-lt"/>
                <a:cs typeface="+mn-lt"/>
              </a:rPr>
              <a:t>Capital One Launchpad 2025 Hackathon</a:t>
            </a:r>
            <a:endParaRPr lang="en-US" sz="900" dirty="0">
              <a:solidFill>
                <a:schemeClr val="bg2">
                  <a:lumMod val="75000"/>
                </a:schemeClr>
              </a:solidFill>
            </a:endParaRPr>
          </a:p>
        </p:txBody>
      </p:sp>
      <p:sp>
        <p:nvSpPr>
          <p:cNvPr id="3" name="Slide Number Placeholder 2">
            <a:extLst>
              <a:ext uri="{FF2B5EF4-FFF2-40B4-BE49-F238E27FC236}">
                <a16:creationId xmlns:a16="http://schemas.microsoft.com/office/drawing/2014/main" id="{F38BC94D-0E44-DA4A-97D3-C148E2A55ABC}"/>
              </a:ext>
            </a:extLst>
          </p:cNvPr>
          <p:cNvSpPr>
            <a:spLocks noGrp="1"/>
          </p:cNvSpPr>
          <p:nvPr>
            <p:ph type="sldNum" sz="quarter" idx="16"/>
          </p:nvPr>
        </p:nvSpPr>
        <p:spPr>
          <a:xfrm>
            <a:off x="11627221" y="110364"/>
            <a:ext cx="429207" cy="365125"/>
          </a:xfrm>
        </p:spPr>
        <p:txBody>
          <a:bodyPr/>
          <a:lstStyle/>
          <a:p>
            <a:fld id="{CC057153-B650-4DEB-B370-79DDCFDCE934}" type="slidenum">
              <a:rPr lang="en-US" smtClean="0"/>
              <a:pPr/>
              <a:t>74</a:t>
            </a:fld>
            <a:endParaRPr lang="en-US"/>
          </a:p>
        </p:txBody>
      </p:sp>
      <p:sp>
        <p:nvSpPr>
          <p:cNvPr id="6" name="Content Placeholder 2">
            <a:extLst>
              <a:ext uri="{FF2B5EF4-FFF2-40B4-BE49-F238E27FC236}">
                <a16:creationId xmlns:a16="http://schemas.microsoft.com/office/drawing/2014/main" id="{5B401926-D34B-2E85-09B6-5B5DB5C3376B}"/>
              </a:ext>
            </a:extLst>
          </p:cNvPr>
          <p:cNvSpPr txBox="1">
            <a:spLocks/>
          </p:cNvSpPr>
          <p:nvPr/>
        </p:nvSpPr>
        <p:spPr>
          <a:xfrm>
            <a:off x="107749"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50000"/>
                    <a:lumOff val="50000"/>
                  </a:schemeClr>
                </a:solidFill>
              </a:rPr>
              <a:t>Data Sources</a:t>
            </a:r>
          </a:p>
          <a:p>
            <a:pPr>
              <a:lnSpc>
                <a:spcPct val="40000"/>
              </a:lnSpc>
            </a:pPr>
            <a:r>
              <a:rPr lang="en-US" dirty="0"/>
              <a:t>Technology</a:t>
            </a:r>
            <a:r>
              <a:rPr lang="en-US" dirty="0">
                <a:ea typeface="+mn-lt"/>
                <a:cs typeface="+mn-lt"/>
              </a:rPr>
              <a:t> &amp; Architecture</a:t>
            </a:r>
          </a:p>
          <a:p>
            <a:pPr>
              <a:lnSpc>
                <a:spcPct val="40000"/>
              </a:lnSpc>
            </a:pPr>
            <a:r>
              <a:rPr lang="en-US" sz="1000" dirty="0">
                <a:solidFill>
                  <a:schemeClr val="tx1">
                    <a:lumMod val="50000"/>
                    <a:lumOff val="50000"/>
                  </a:schemeClr>
                </a:solidFill>
                <a:ea typeface="+mn-lt"/>
                <a:cs typeface="+mn-lt"/>
              </a:rPr>
              <a:t>Challenges</a:t>
            </a:r>
            <a:endParaRPr lang="en-US" sz="1000" dirty="0">
              <a:solidFill>
                <a:schemeClr val="tx1">
                  <a:lumMod val="50000"/>
                  <a:lumOff val="50000"/>
                </a:schemeClr>
              </a:solidFill>
            </a:endParaRPr>
          </a:p>
        </p:txBody>
      </p:sp>
      <p:sp>
        <p:nvSpPr>
          <p:cNvPr id="4" name="Title 3">
            <a:extLst>
              <a:ext uri="{FF2B5EF4-FFF2-40B4-BE49-F238E27FC236}">
                <a16:creationId xmlns:a16="http://schemas.microsoft.com/office/drawing/2014/main" id="{A8E70B90-FF42-98FD-01E8-A340A3F054EA}"/>
              </a:ext>
            </a:extLst>
          </p:cNvPr>
          <p:cNvSpPr txBox="1">
            <a:spLocks/>
          </p:cNvSpPr>
          <p:nvPr/>
        </p:nvSpPr>
        <p:spPr>
          <a:xfrm>
            <a:off x="1146477" y="5914949"/>
            <a:ext cx="3507903" cy="943051"/>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Inference</a:t>
            </a:r>
          </a:p>
        </p:txBody>
      </p:sp>
      <p:pic>
        <p:nvPicPr>
          <p:cNvPr id="7" name="Graphic 6">
            <a:extLst>
              <a:ext uri="{FF2B5EF4-FFF2-40B4-BE49-F238E27FC236}">
                <a16:creationId xmlns:a16="http://schemas.microsoft.com/office/drawing/2014/main" id="{DB94C34C-C3E9-2D30-2A73-ADA0D1D3008C}"/>
              </a:ext>
            </a:extLst>
          </p:cNvPr>
          <p:cNvPicPr>
            <a:picLocks noChangeAspect="1"/>
          </p:cNvPicPr>
          <p:nvPr/>
        </p:nvPicPr>
        <p:blipFill>
          <a:blip r:embed="rId3">
            <a:extLst>
              <a:ext uri="{96DAC541-7B7A-43D3-8B79-37D633B846F1}">
                <asvg:svgBlip xmlns:asvg="http://schemas.microsoft.com/office/drawing/2016/SVG/main" r:embed="rId4"/>
              </a:ext>
            </a:extLst>
          </a:blip>
          <a:srcRect l="3378" t="6904" r="4436" b="7469"/>
          <a:stretch>
            <a:fillRect/>
          </a:stretch>
        </p:blipFill>
        <p:spPr>
          <a:xfrm>
            <a:off x="1441623" y="483110"/>
            <a:ext cx="9203519" cy="5431841"/>
          </a:xfrm>
          <a:prstGeom prst="rect">
            <a:avLst/>
          </a:prstGeom>
        </p:spPr>
      </p:pic>
      <p:sp>
        <p:nvSpPr>
          <p:cNvPr id="9" name="Rectangle 8">
            <a:extLst>
              <a:ext uri="{FF2B5EF4-FFF2-40B4-BE49-F238E27FC236}">
                <a16:creationId xmlns:a16="http://schemas.microsoft.com/office/drawing/2014/main" id="{FA756D0E-170A-B74C-408B-55B00985B8B1}"/>
              </a:ext>
            </a:extLst>
          </p:cNvPr>
          <p:cNvSpPr/>
          <p:nvPr/>
        </p:nvSpPr>
        <p:spPr>
          <a:xfrm>
            <a:off x="9404667"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Tree>
    <p:extLst>
      <p:ext uri="{BB962C8B-B14F-4D97-AF65-F5344CB8AC3E}">
        <p14:creationId xmlns:p14="http://schemas.microsoft.com/office/powerpoint/2010/main" val="2208944686"/>
      </p:ext>
    </p:extLst>
  </p:cSld>
  <p:clrMapOvr>
    <a:masterClrMapping/>
  </p:clrMapOvr>
  <p:transition spd="slow">
    <p:wipe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B79F6F-AF45-30D5-224D-DC00671FA370}"/>
              </a:ext>
            </a:extLst>
          </p:cNvPr>
          <p:cNvSpPr>
            <a:spLocks noGrp="1"/>
          </p:cNvSpPr>
          <p:nvPr>
            <p:ph type="ftr" sz="quarter" idx="11"/>
          </p:nvPr>
        </p:nvSpPr>
        <p:spPr>
          <a:xfrm>
            <a:off x="6094475" y="109728"/>
            <a:ext cx="5303520" cy="365125"/>
          </a:xfrm>
        </p:spPr>
        <p:txBody>
          <a:bodyPr/>
          <a:lstStyle/>
          <a:p>
            <a:r>
              <a:rPr lang="en-US" dirty="0"/>
              <a:t>How </a:t>
            </a:r>
            <a:r>
              <a:rPr lang="en-US" dirty="0" err="1"/>
              <a:t>farmnaxx</a:t>
            </a:r>
            <a:r>
              <a:rPr lang="en-US" dirty="0"/>
              <a:t> deals with potential challenges?</a:t>
            </a:r>
          </a:p>
        </p:txBody>
      </p:sp>
      <p:sp>
        <p:nvSpPr>
          <p:cNvPr id="4" name="Slide Number Placeholder 3">
            <a:extLst>
              <a:ext uri="{FF2B5EF4-FFF2-40B4-BE49-F238E27FC236}">
                <a16:creationId xmlns:a16="http://schemas.microsoft.com/office/drawing/2014/main" id="{C0CB2449-B8F6-300E-A693-94E263F7A887}"/>
              </a:ext>
            </a:extLst>
          </p:cNvPr>
          <p:cNvSpPr>
            <a:spLocks noGrp="1"/>
          </p:cNvSpPr>
          <p:nvPr>
            <p:ph type="sldNum" sz="quarter" idx="12"/>
          </p:nvPr>
        </p:nvSpPr>
        <p:spPr>
          <a:xfrm>
            <a:off x="11627221" y="110364"/>
            <a:ext cx="429207" cy="365125"/>
          </a:xfrm>
        </p:spPr>
        <p:txBody>
          <a:bodyPr/>
          <a:lstStyle/>
          <a:p>
            <a:fld id="{CC057153-B650-4DEB-B370-79DDCFDCE934}" type="slidenum">
              <a:rPr lang="en-US" smtClean="0"/>
              <a:pPr/>
              <a:t>75</a:t>
            </a:fld>
            <a:endParaRPr lang="en-US" dirty="0"/>
          </a:p>
        </p:txBody>
      </p:sp>
      <p:sp>
        <p:nvSpPr>
          <p:cNvPr id="5" name="Content Placeholder 4">
            <a:extLst>
              <a:ext uri="{FF2B5EF4-FFF2-40B4-BE49-F238E27FC236}">
                <a16:creationId xmlns:a16="http://schemas.microsoft.com/office/drawing/2014/main" id="{CF0069D8-676C-26B7-F36C-5E375638F85E}"/>
              </a:ext>
            </a:extLst>
          </p:cNvPr>
          <p:cNvSpPr>
            <a:spLocks noGrp="1"/>
          </p:cNvSpPr>
          <p:nvPr>
            <p:ph sz="quarter" idx="13"/>
          </p:nvPr>
        </p:nvSpPr>
        <p:spPr>
          <a:xfrm>
            <a:off x="109728" y="2481963"/>
            <a:ext cx="5289168" cy="4206240"/>
          </a:xfrm>
        </p:spPr>
        <p:txBody>
          <a:bodyPr>
            <a:normAutofit/>
          </a:bodyPr>
          <a:lstStyle/>
          <a:p>
            <a:r>
              <a:rPr lang="en-US" sz="3600" dirty="0"/>
              <a:t>Overcoming</a:t>
            </a:r>
          </a:p>
          <a:p>
            <a:r>
              <a:rPr lang="en-US" sz="3600" dirty="0"/>
              <a:t>Challenges</a:t>
            </a:r>
          </a:p>
        </p:txBody>
      </p:sp>
      <p:pic>
        <p:nvPicPr>
          <p:cNvPr id="10" name="Picture 9" descr="A plant on a ledge&#10;&#10;AI-generated content may be incorrect.">
            <a:extLst>
              <a:ext uri="{FF2B5EF4-FFF2-40B4-BE49-F238E27FC236}">
                <a16:creationId xmlns:a16="http://schemas.microsoft.com/office/drawing/2014/main" id="{DFE56C3B-A6CB-614D-9C05-3082112A9F5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3056238" cy="5140412"/>
          </a:xfrm>
          <a:prstGeom prst="rect">
            <a:avLst/>
          </a:prstGeom>
        </p:spPr>
      </p:pic>
    </p:spTree>
    <p:extLst>
      <p:ext uri="{BB962C8B-B14F-4D97-AF65-F5344CB8AC3E}">
        <p14:creationId xmlns:p14="http://schemas.microsoft.com/office/powerpoint/2010/main" val="307556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29744-25BF-13D5-56FC-21B5AA8B3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0E8DC5-ACA6-A2BA-3AD6-371EE6F80A66}"/>
              </a:ext>
            </a:extLst>
          </p:cNvPr>
          <p:cNvSpPr>
            <a:spLocks noGrp="1"/>
          </p:cNvSpPr>
          <p:nvPr>
            <p:ph type="ftr" sz="quarter" idx="11"/>
          </p:nvPr>
        </p:nvSpPr>
        <p:spPr>
          <a:xfrm>
            <a:off x="6094475" y="109728"/>
            <a:ext cx="5303520" cy="365125"/>
          </a:xfrm>
        </p:spPr>
        <p:txBody>
          <a:bodyPr/>
          <a:lstStyle/>
          <a:p>
            <a:r>
              <a:rPr lang="en-US" dirty="0"/>
              <a:t>How </a:t>
            </a:r>
            <a:r>
              <a:rPr lang="en-US" dirty="0" err="1"/>
              <a:t>farmnaxx</a:t>
            </a:r>
            <a:r>
              <a:rPr lang="en-US" dirty="0"/>
              <a:t> deals with potential challenges?</a:t>
            </a:r>
          </a:p>
        </p:txBody>
      </p:sp>
      <p:sp>
        <p:nvSpPr>
          <p:cNvPr id="4" name="Slide Number Placeholder 3">
            <a:extLst>
              <a:ext uri="{FF2B5EF4-FFF2-40B4-BE49-F238E27FC236}">
                <a16:creationId xmlns:a16="http://schemas.microsoft.com/office/drawing/2014/main" id="{2835ED01-5185-B6D4-6B26-71004D66FA50}"/>
              </a:ext>
            </a:extLst>
          </p:cNvPr>
          <p:cNvSpPr>
            <a:spLocks noGrp="1"/>
          </p:cNvSpPr>
          <p:nvPr>
            <p:ph type="sldNum" sz="quarter" idx="12"/>
          </p:nvPr>
        </p:nvSpPr>
        <p:spPr>
          <a:xfrm>
            <a:off x="11627221" y="110364"/>
            <a:ext cx="429207" cy="365125"/>
          </a:xfrm>
        </p:spPr>
        <p:txBody>
          <a:bodyPr/>
          <a:lstStyle/>
          <a:p>
            <a:fld id="{CC057153-B650-4DEB-B370-79DDCFDCE934}" type="slidenum">
              <a:rPr lang="en-US" smtClean="0"/>
              <a:pPr/>
              <a:t>76</a:t>
            </a:fld>
            <a:endParaRPr lang="en-US" dirty="0"/>
          </a:p>
        </p:txBody>
      </p:sp>
      <p:sp>
        <p:nvSpPr>
          <p:cNvPr id="5" name="Content Placeholder 4">
            <a:extLst>
              <a:ext uri="{FF2B5EF4-FFF2-40B4-BE49-F238E27FC236}">
                <a16:creationId xmlns:a16="http://schemas.microsoft.com/office/drawing/2014/main" id="{26D26462-1216-2B8D-2960-02BE0B5F7C12}"/>
              </a:ext>
            </a:extLst>
          </p:cNvPr>
          <p:cNvSpPr>
            <a:spLocks noGrp="1"/>
          </p:cNvSpPr>
          <p:nvPr>
            <p:ph sz="quarter" idx="13"/>
          </p:nvPr>
        </p:nvSpPr>
        <p:spPr>
          <a:xfrm>
            <a:off x="109728" y="2481963"/>
            <a:ext cx="5289168" cy="4206240"/>
          </a:xfrm>
        </p:spPr>
        <p:txBody>
          <a:bodyPr>
            <a:normAutofit/>
          </a:bodyPr>
          <a:lstStyle/>
          <a:p>
            <a:r>
              <a:rPr lang="en-US" sz="3600" dirty="0"/>
              <a:t>Overcoming</a:t>
            </a:r>
          </a:p>
          <a:p>
            <a:r>
              <a:rPr lang="en-US" sz="3600" dirty="0"/>
              <a:t>Challenges</a:t>
            </a:r>
          </a:p>
        </p:txBody>
      </p:sp>
      <p:sp>
        <p:nvSpPr>
          <p:cNvPr id="8" name="Text Placeholder 4">
            <a:extLst>
              <a:ext uri="{FF2B5EF4-FFF2-40B4-BE49-F238E27FC236}">
                <a16:creationId xmlns:a16="http://schemas.microsoft.com/office/drawing/2014/main" id="{5FE74B2E-E45D-9A0B-1BDE-47049C21ECB2}"/>
              </a:ext>
            </a:extLst>
          </p:cNvPr>
          <p:cNvSpPr txBox="1">
            <a:spLocks/>
          </p:cNvSpPr>
          <p:nvPr/>
        </p:nvSpPr>
        <p:spPr>
          <a:xfrm>
            <a:off x="4255799" y="2179682"/>
            <a:ext cx="7586025" cy="4164876"/>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a:buChar char="•"/>
            </a:pPr>
            <a:r>
              <a:rPr lang="en-US" dirty="0"/>
              <a:t>Hallucinations in LLMs: </a:t>
            </a:r>
            <a:r>
              <a:rPr lang="en-US" sz="1100" dirty="0">
                <a:solidFill>
                  <a:schemeClr val="tx1">
                    <a:lumMod val="50000"/>
                    <a:lumOff val="50000"/>
                  </a:schemeClr>
                </a:solidFill>
              </a:rPr>
              <a:t>Mitigated using RAG pipeline grounded on official datasets</a:t>
            </a:r>
          </a:p>
          <a:p>
            <a:pPr marL="285744" indent="-285744">
              <a:lnSpc>
                <a:spcPct val="100000"/>
              </a:lnSpc>
              <a:buFont typeface="Arial"/>
              <a:buChar char="•"/>
            </a:pPr>
            <a:r>
              <a:rPr lang="en-US" dirty="0"/>
              <a:t>Multilingual complexity: </a:t>
            </a:r>
            <a:r>
              <a:rPr lang="en-US" sz="1100" dirty="0">
                <a:solidFill>
                  <a:schemeClr val="tx1">
                    <a:lumMod val="50000"/>
                    <a:lumOff val="50000"/>
                  </a:schemeClr>
                </a:solidFill>
              </a:rPr>
              <a:t>Integrated Whisper + Translator for speech &amp; language support</a:t>
            </a:r>
          </a:p>
          <a:p>
            <a:pPr marL="285744" indent="-285744">
              <a:lnSpc>
                <a:spcPct val="100000"/>
              </a:lnSpc>
              <a:buFont typeface="Arial"/>
              <a:buChar char="•"/>
            </a:pPr>
            <a:r>
              <a:rPr lang="en-US" dirty="0"/>
              <a:t>Data inconsistency: </a:t>
            </a:r>
            <a:r>
              <a:rPr lang="en-US" sz="1100" dirty="0">
                <a:solidFill>
                  <a:schemeClr val="tx1">
                    <a:lumMod val="50000"/>
                    <a:lumOff val="50000"/>
                  </a:schemeClr>
                </a:solidFill>
              </a:rPr>
              <a:t>Unified multiple </a:t>
            </a:r>
            <a:r>
              <a:rPr lang="en-US" sz="1100" dirty="0" err="1">
                <a:solidFill>
                  <a:schemeClr val="tx1">
                    <a:lumMod val="50000"/>
                    <a:lumOff val="50000"/>
                  </a:schemeClr>
                </a:solidFill>
              </a:rPr>
              <a:t>agri</a:t>
            </a:r>
            <a:r>
              <a:rPr lang="en-US" sz="1100" dirty="0">
                <a:solidFill>
                  <a:schemeClr val="tx1">
                    <a:lumMod val="50000"/>
                    <a:lumOff val="50000"/>
                  </a:schemeClr>
                </a:solidFill>
              </a:rPr>
              <a:t> datasets (CSV, image, call queries) into clean data</a:t>
            </a:r>
          </a:p>
          <a:p>
            <a:pPr marL="285744" indent="-285744">
              <a:lnSpc>
                <a:spcPct val="100000"/>
              </a:lnSpc>
              <a:buFont typeface="Arial"/>
              <a:buChar char="•"/>
            </a:pPr>
            <a:r>
              <a:rPr lang="en-US" dirty="0"/>
              <a:t>Scalability: </a:t>
            </a:r>
            <a:r>
              <a:rPr lang="en-US" sz="1100" dirty="0" err="1">
                <a:solidFill>
                  <a:schemeClr val="tx1">
                    <a:lumMod val="50000"/>
                    <a:lumOff val="50000"/>
                  </a:schemeClr>
                </a:solidFill>
              </a:rPr>
              <a:t>LoRA</a:t>
            </a:r>
            <a:r>
              <a:rPr lang="en-US" sz="1100" dirty="0">
                <a:solidFill>
                  <a:schemeClr val="tx1">
                    <a:lumMod val="50000"/>
                    <a:lumOff val="50000"/>
                  </a:schemeClr>
                </a:solidFill>
              </a:rPr>
              <a:t> adapters allow lightweight fine-tuning; modular adapters (image vs. text)</a:t>
            </a:r>
            <a:endParaRPr lang="en-US" dirty="0"/>
          </a:p>
          <a:p>
            <a:pPr>
              <a:lnSpc>
                <a:spcPct val="100000"/>
              </a:lnSpc>
            </a:pPr>
            <a:endParaRPr lang="en-US" dirty="0"/>
          </a:p>
        </p:txBody>
      </p:sp>
      <p:pic>
        <p:nvPicPr>
          <p:cNvPr id="2" name="Picture 1" descr="A plant on a ledge&#10;&#10;AI-generated content may be incorrect.">
            <a:extLst>
              <a:ext uri="{FF2B5EF4-FFF2-40B4-BE49-F238E27FC236}">
                <a16:creationId xmlns:a16="http://schemas.microsoft.com/office/drawing/2014/main" id="{4E23FD4D-6863-D18C-65CA-279608897EB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3056238" cy="5140412"/>
          </a:xfrm>
          <a:prstGeom prst="rect">
            <a:avLst/>
          </a:prstGeom>
        </p:spPr>
      </p:pic>
      <p:pic>
        <p:nvPicPr>
          <p:cNvPr id="11" name="Graphic 10">
            <a:extLst>
              <a:ext uri="{FF2B5EF4-FFF2-40B4-BE49-F238E27FC236}">
                <a16:creationId xmlns:a16="http://schemas.microsoft.com/office/drawing/2014/main" id="{8C1FDDCB-9036-0A09-5EC4-EC81704C6B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3854" y="4426717"/>
            <a:ext cx="7586025" cy="1836395"/>
          </a:xfrm>
          <a:prstGeom prst="rect">
            <a:avLst/>
          </a:prstGeom>
        </p:spPr>
      </p:pic>
    </p:spTree>
    <p:extLst>
      <p:ext uri="{BB962C8B-B14F-4D97-AF65-F5344CB8AC3E}">
        <p14:creationId xmlns:p14="http://schemas.microsoft.com/office/powerpoint/2010/main" val="3558846088"/>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D05FB-79E8-8A54-F30F-C1298FC9FADB}"/>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E3F0F30C-FE7D-85E5-93D8-9FC105D2A694}"/>
              </a:ext>
            </a:extLst>
          </p:cNvPr>
          <p:cNvSpPr>
            <a:spLocks noGrp="1"/>
          </p:cNvSpPr>
          <p:nvPr>
            <p:ph type="title"/>
          </p:nvPr>
        </p:nvSpPr>
        <p:spPr>
          <a:xfrm>
            <a:off x="2438183" y="2322845"/>
            <a:ext cx="7315636" cy="2212313"/>
          </a:xfrm>
        </p:spPr>
        <p:txBody>
          <a:bodyPr anchor="ctr"/>
          <a:lstStyle/>
          <a:p>
            <a:pPr algn="ctr">
              <a:lnSpc>
                <a:spcPct val="100000"/>
              </a:lnSpc>
            </a:pPr>
            <a:r>
              <a:rPr lang="en-US" dirty="0"/>
              <a:t>Demo</a:t>
            </a:r>
          </a:p>
        </p:txBody>
      </p:sp>
      <p:sp>
        <p:nvSpPr>
          <p:cNvPr id="23" name="Slide Number Placeholder 4">
            <a:extLst>
              <a:ext uri="{FF2B5EF4-FFF2-40B4-BE49-F238E27FC236}">
                <a16:creationId xmlns:a16="http://schemas.microsoft.com/office/drawing/2014/main" id="{4CD422D3-A179-DB25-D1A5-8AADFAA940DE}"/>
              </a:ext>
            </a:extLst>
          </p:cNvPr>
          <p:cNvSpPr>
            <a:spLocks noGrp="1"/>
          </p:cNvSpPr>
          <p:nvPr>
            <p:ph type="sldNum" sz="quarter" idx="12"/>
          </p:nvPr>
        </p:nvSpPr>
        <p:spPr>
          <a:xfrm>
            <a:off x="11627221" y="110364"/>
            <a:ext cx="429207" cy="365125"/>
          </a:xfrm>
        </p:spPr>
        <p:txBody>
          <a:bodyPr/>
          <a:lstStyle/>
          <a:p>
            <a:pPr>
              <a:spcAft>
                <a:spcPts val="600"/>
              </a:spcAft>
            </a:pPr>
            <a:fld id="{CC057153-B650-4DEB-B370-79DDCFDCE934}" type="slidenum">
              <a:rPr lang="en-US" smtClean="0"/>
              <a:pPr>
                <a:spcAft>
                  <a:spcPts val="600"/>
                </a:spcAft>
              </a:pPr>
              <a:t>77</a:t>
            </a:fld>
            <a:endParaRPr lang="en-US"/>
          </a:p>
        </p:txBody>
      </p:sp>
    </p:spTree>
    <p:extLst>
      <p:ext uri="{BB962C8B-B14F-4D97-AF65-F5344CB8AC3E}">
        <p14:creationId xmlns:p14="http://schemas.microsoft.com/office/powerpoint/2010/main" val="3195653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2CF2-BFEC-F4B7-971E-1AD3007F365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1C281E-5223-1F96-9FB1-8324D3DD3B6C}"/>
              </a:ext>
            </a:extLst>
          </p:cNvPr>
          <p:cNvSpPr>
            <a:spLocks noGrp="1"/>
          </p:cNvSpPr>
          <p:nvPr>
            <p:ph type="ftr" sz="quarter" idx="15"/>
          </p:nvPr>
        </p:nvSpPr>
        <p:spPr>
          <a:xfrm>
            <a:off x="6752906" y="6381115"/>
            <a:ext cx="5303520" cy="365125"/>
          </a:xfrm>
        </p:spPr>
        <p:txBody>
          <a:bodyPr/>
          <a:lstStyle/>
          <a:p>
            <a:pPr algn="r"/>
            <a:r>
              <a:rPr lang="en-US" sz="900" err="1">
                <a:solidFill>
                  <a:schemeClr val="bg2">
                    <a:lumMod val="75000"/>
                  </a:schemeClr>
                </a:solidFill>
              </a:rPr>
              <a:t>farmnaxx</a:t>
            </a:r>
            <a:r>
              <a:rPr lang="en-US" sz="900">
                <a:solidFill>
                  <a:schemeClr val="bg2">
                    <a:lumMod val="75000"/>
                  </a:schemeClr>
                </a:solidFill>
              </a:rPr>
              <a:t>- </a:t>
            </a:r>
            <a:r>
              <a:rPr lang="en-US" sz="900">
                <a:solidFill>
                  <a:schemeClr val="bg2">
                    <a:lumMod val="75000"/>
                  </a:schemeClr>
                </a:solidFill>
                <a:ea typeface="+mn-lt"/>
                <a:cs typeface="+mn-lt"/>
              </a:rPr>
              <a:t>Capital One Launchpad 2025 Hackathon</a:t>
            </a:r>
            <a:endParaRPr lang="en-US" sz="900">
              <a:solidFill>
                <a:schemeClr val="bg2">
                  <a:lumMod val="75000"/>
                </a:schemeClr>
              </a:solidFill>
            </a:endParaRPr>
          </a:p>
        </p:txBody>
      </p:sp>
      <p:sp>
        <p:nvSpPr>
          <p:cNvPr id="3" name="Slide Number Placeholder 2">
            <a:extLst>
              <a:ext uri="{FF2B5EF4-FFF2-40B4-BE49-F238E27FC236}">
                <a16:creationId xmlns:a16="http://schemas.microsoft.com/office/drawing/2014/main" id="{DF1832FC-1C1B-0D80-6A71-18563997B4A0}"/>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78</a:t>
            </a:fld>
            <a:endParaRPr lang="en-US"/>
          </a:p>
        </p:txBody>
      </p:sp>
      <p:sp>
        <p:nvSpPr>
          <p:cNvPr id="6" name="Content Placeholder 2">
            <a:extLst>
              <a:ext uri="{FF2B5EF4-FFF2-40B4-BE49-F238E27FC236}">
                <a16:creationId xmlns:a16="http://schemas.microsoft.com/office/drawing/2014/main" id="{4ADAFCA2-C544-71C7-8A7E-37A78556AD92}"/>
              </a:ext>
            </a:extLst>
          </p:cNvPr>
          <p:cNvSpPr txBox="1">
            <a:spLocks/>
          </p:cNvSpPr>
          <p:nvPr/>
        </p:nvSpPr>
        <p:spPr>
          <a:xfrm>
            <a:off x="107748" y="145817"/>
            <a:ext cx="2540036"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a:solidFill>
                  <a:schemeClr val="tx1">
                    <a:lumMod val="50000"/>
                    <a:lumOff val="50000"/>
                  </a:schemeClr>
                </a:solidFill>
                <a:ea typeface="+mn-lt"/>
                <a:cs typeface="+mn-lt"/>
              </a:rPr>
              <a:t>Overcoming Challenges</a:t>
            </a:r>
            <a:endParaRPr lang="en-US">
              <a:solidFill>
                <a:schemeClr val="tx1">
                  <a:lumMod val="50000"/>
                  <a:lumOff val="50000"/>
                </a:schemeClr>
              </a:solidFill>
            </a:endParaRPr>
          </a:p>
          <a:p>
            <a:pPr>
              <a:lnSpc>
                <a:spcPct val="40000"/>
              </a:lnSpc>
            </a:pPr>
            <a:r>
              <a:rPr lang="en-US"/>
              <a:t>Impact on End User</a:t>
            </a:r>
          </a:p>
          <a:p>
            <a:pPr>
              <a:lnSpc>
                <a:spcPct val="40000"/>
              </a:lnSpc>
            </a:pPr>
            <a:r>
              <a:rPr lang="en-US" sz="1000">
                <a:solidFill>
                  <a:schemeClr val="tx1">
                    <a:lumMod val="50000"/>
                    <a:lumOff val="50000"/>
                  </a:schemeClr>
                </a:solidFill>
                <a:ea typeface="+mn-lt"/>
                <a:cs typeface="+mn-lt"/>
              </a:rPr>
              <a:t>Future Roadmap</a:t>
            </a:r>
            <a:endParaRPr lang="en-US" sz="1000">
              <a:solidFill>
                <a:schemeClr val="tx1">
                  <a:lumMod val="50000"/>
                  <a:lumOff val="50000"/>
                </a:schemeClr>
              </a:solidFill>
            </a:endParaRPr>
          </a:p>
        </p:txBody>
      </p:sp>
      <p:sp>
        <p:nvSpPr>
          <p:cNvPr id="4" name="Title 3">
            <a:extLst>
              <a:ext uri="{FF2B5EF4-FFF2-40B4-BE49-F238E27FC236}">
                <a16:creationId xmlns:a16="http://schemas.microsoft.com/office/drawing/2014/main" id="{DBB923CB-39EC-6C5D-73E7-9ADB921C9C51}"/>
              </a:ext>
            </a:extLst>
          </p:cNvPr>
          <p:cNvSpPr txBox="1">
            <a:spLocks/>
          </p:cNvSpPr>
          <p:nvPr/>
        </p:nvSpPr>
        <p:spPr>
          <a:xfrm>
            <a:off x="1146476" y="5914950"/>
            <a:ext cx="3507902" cy="943050"/>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Impact on</a:t>
            </a:r>
          </a:p>
          <a:p>
            <a:r>
              <a:rPr lang="en-US" sz="3600"/>
              <a:t>End Users</a:t>
            </a:r>
            <a:endParaRPr lang="en-US"/>
          </a:p>
        </p:txBody>
      </p:sp>
      <p:sp>
        <p:nvSpPr>
          <p:cNvPr id="9" name="Rectangle 8">
            <a:extLst>
              <a:ext uri="{FF2B5EF4-FFF2-40B4-BE49-F238E27FC236}">
                <a16:creationId xmlns:a16="http://schemas.microsoft.com/office/drawing/2014/main" id="{7D3CE5E8-085D-0121-643C-12836D1CB390}"/>
              </a:ext>
            </a:extLst>
          </p:cNvPr>
          <p:cNvSpPr/>
          <p:nvPr/>
        </p:nvSpPr>
        <p:spPr>
          <a:xfrm>
            <a:off x="9404666" y="541020"/>
            <a:ext cx="914400" cy="563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8" name="Group 17">
            <a:extLst>
              <a:ext uri="{FF2B5EF4-FFF2-40B4-BE49-F238E27FC236}">
                <a16:creationId xmlns:a16="http://schemas.microsoft.com/office/drawing/2014/main" id="{3C575E25-A9A4-A8FA-353A-38FBA9332A8C}"/>
              </a:ext>
            </a:extLst>
          </p:cNvPr>
          <p:cNvGrpSpPr/>
          <p:nvPr/>
        </p:nvGrpSpPr>
        <p:grpSpPr>
          <a:xfrm>
            <a:off x="5083066" y="5889384"/>
            <a:ext cx="6493182" cy="415599"/>
            <a:chOff x="2636277" y="5020247"/>
            <a:chExt cx="7928572" cy="415599"/>
          </a:xfrm>
        </p:grpSpPr>
        <p:pic>
          <p:nvPicPr>
            <p:cNvPr id="10" name="Graphic 9" descr="Chat bubble outline">
              <a:extLst>
                <a:ext uri="{FF2B5EF4-FFF2-40B4-BE49-F238E27FC236}">
                  <a16:creationId xmlns:a16="http://schemas.microsoft.com/office/drawing/2014/main" id="{AA0BF21D-09ED-1D65-5D6C-54CDA13FB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6277" y="5020247"/>
              <a:ext cx="392265" cy="392265"/>
            </a:xfrm>
            <a:prstGeom prst="rect">
              <a:avLst/>
            </a:prstGeom>
          </p:spPr>
        </p:pic>
        <p:pic>
          <p:nvPicPr>
            <p:cNvPr id="11" name="Graphic 10" descr="Send with solid fill">
              <a:extLst>
                <a:ext uri="{FF2B5EF4-FFF2-40B4-BE49-F238E27FC236}">
                  <a16:creationId xmlns:a16="http://schemas.microsoft.com/office/drawing/2014/main" id="{76A6287D-EE63-11C1-D878-4C44FF8B4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4664" y="5043581"/>
              <a:ext cx="392265" cy="392265"/>
            </a:xfrm>
            <a:prstGeom prst="rect">
              <a:avLst/>
            </a:prstGeom>
          </p:spPr>
        </p:pic>
        <p:sp>
          <p:nvSpPr>
            <p:cNvPr id="12" name="TextBox 11">
              <a:extLst>
                <a:ext uri="{FF2B5EF4-FFF2-40B4-BE49-F238E27FC236}">
                  <a16:creationId xmlns:a16="http://schemas.microsoft.com/office/drawing/2014/main" id="{33676E6C-ADDF-9543-7E88-2C7121E14DA1}"/>
                </a:ext>
              </a:extLst>
            </p:cNvPr>
            <p:cNvSpPr txBox="1"/>
            <p:nvPr/>
          </p:nvSpPr>
          <p:spPr>
            <a:xfrm>
              <a:off x="3097249" y="5077881"/>
              <a:ext cx="7467600" cy="276999"/>
            </a:xfrm>
            <a:prstGeom prst="rect">
              <a:avLst/>
            </a:prstGeom>
            <a:solidFill>
              <a:schemeClr val="tx2">
                <a:lumMod val="10000"/>
                <a:lumOff val="9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Services / Response can be received with the help of Telegram Bot / SMS service</a:t>
              </a:r>
            </a:p>
          </p:txBody>
        </p:sp>
      </p:grpSp>
      <p:grpSp>
        <p:nvGrpSpPr>
          <p:cNvPr id="24" name="Group 23">
            <a:extLst>
              <a:ext uri="{FF2B5EF4-FFF2-40B4-BE49-F238E27FC236}">
                <a16:creationId xmlns:a16="http://schemas.microsoft.com/office/drawing/2014/main" id="{3164501F-6874-1FFE-76D0-ABE2FE4C87C4}"/>
              </a:ext>
            </a:extLst>
          </p:cNvPr>
          <p:cNvGrpSpPr/>
          <p:nvPr/>
        </p:nvGrpSpPr>
        <p:grpSpPr>
          <a:xfrm>
            <a:off x="8156455" y="2875585"/>
            <a:ext cx="3645582" cy="2197559"/>
            <a:chOff x="8379038" y="2896791"/>
            <a:chExt cx="3645582" cy="2197559"/>
          </a:xfrm>
        </p:grpSpPr>
        <p:sp>
          <p:nvSpPr>
            <p:cNvPr id="662" name="TextBox 661">
              <a:extLst>
                <a:ext uri="{FF2B5EF4-FFF2-40B4-BE49-F238E27FC236}">
                  <a16:creationId xmlns:a16="http://schemas.microsoft.com/office/drawing/2014/main" id="{D9CF1FD3-ED5E-D98D-75AD-78FD989B0A19}"/>
                </a:ext>
              </a:extLst>
            </p:cNvPr>
            <p:cNvSpPr txBox="1"/>
            <p:nvPr/>
          </p:nvSpPr>
          <p:spPr>
            <a:xfrm>
              <a:off x="8379038" y="3309246"/>
              <a:ext cx="3645582" cy="1785104"/>
            </a:xfrm>
            <a:prstGeom prst="rect">
              <a:avLst/>
            </a:prstGeom>
            <a:solidFill>
              <a:schemeClr val="accent1">
                <a:lumMod val="20000"/>
                <a:lumOff val="80000"/>
              </a:schemeClr>
            </a:solidFill>
            <a:ln>
              <a:no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As someone managing several farms across states, I see how unpredictable weather and disease outbreaks constantly put our yields at risk. With dozens of farmers relying on timely advice, tools like </a:t>
              </a:r>
              <a:r>
                <a:rPr lang="en-US" sz="1100" dirty="0" err="1">
                  <a:ea typeface="+mn-lt"/>
                  <a:cs typeface="+mn-lt"/>
                </a:rPr>
                <a:t>Farmnaxx</a:t>
              </a:r>
              <a:r>
                <a:rPr lang="en-US" sz="1100" dirty="0">
                  <a:ea typeface="+mn-lt"/>
                  <a:cs typeface="+mn-lt"/>
                </a:rPr>
                <a:t> have made a big difference by giving us real-time recommendations in our local languages. The platform’s clarity on schemes and price info has helped me make better decisions and support my team. Accurate, grounded advice at scale is exactly what commercial farms like ours need today.</a:t>
              </a:r>
              <a:endParaRPr lang="en-US" sz="1100" dirty="0"/>
            </a:p>
          </p:txBody>
        </p:sp>
        <p:sp>
          <p:nvSpPr>
            <p:cNvPr id="891" name="TextBox 890">
              <a:extLst>
                <a:ext uri="{FF2B5EF4-FFF2-40B4-BE49-F238E27FC236}">
                  <a16:creationId xmlns:a16="http://schemas.microsoft.com/office/drawing/2014/main" id="{A0DD30BA-B95E-A3D3-987E-6D15AFA8FCAC}"/>
                </a:ext>
              </a:extLst>
            </p:cNvPr>
            <p:cNvSpPr txBox="1"/>
            <p:nvPr/>
          </p:nvSpPr>
          <p:spPr>
            <a:xfrm>
              <a:off x="8379038" y="289679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Abstract of Survey</a:t>
              </a:r>
            </a:p>
          </p:txBody>
        </p:sp>
      </p:grpSp>
      <p:grpSp>
        <p:nvGrpSpPr>
          <p:cNvPr id="17" name="Group 16">
            <a:extLst>
              <a:ext uri="{FF2B5EF4-FFF2-40B4-BE49-F238E27FC236}">
                <a16:creationId xmlns:a16="http://schemas.microsoft.com/office/drawing/2014/main" id="{AE8DC6B0-48E1-3B92-AF38-3CC3DEA7316A}"/>
              </a:ext>
            </a:extLst>
          </p:cNvPr>
          <p:cNvGrpSpPr/>
          <p:nvPr/>
        </p:nvGrpSpPr>
        <p:grpSpPr>
          <a:xfrm>
            <a:off x="8553857" y="418811"/>
            <a:ext cx="3073362" cy="2266218"/>
            <a:chOff x="553567" y="1276780"/>
            <a:chExt cx="3073362" cy="2266218"/>
          </a:xfrm>
        </p:grpSpPr>
        <p:grpSp>
          <p:nvGrpSpPr>
            <p:cNvPr id="7" name="Group 6">
              <a:extLst>
                <a:ext uri="{FF2B5EF4-FFF2-40B4-BE49-F238E27FC236}">
                  <a16:creationId xmlns:a16="http://schemas.microsoft.com/office/drawing/2014/main" id="{04E9AF6B-ACEE-87F7-9798-08635997373E}"/>
                </a:ext>
              </a:extLst>
            </p:cNvPr>
            <p:cNvGrpSpPr/>
            <p:nvPr/>
          </p:nvGrpSpPr>
          <p:grpSpPr>
            <a:xfrm>
              <a:off x="553567" y="1276780"/>
              <a:ext cx="1425390" cy="2266218"/>
              <a:chOff x="663387" y="1515035"/>
              <a:chExt cx="1425390" cy="2266218"/>
            </a:xfrm>
          </p:grpSpPr>
          <p:pic>
            <p:nvPicPr>
              <p:cNvPr id="5" name="Picture 4">
                <a:extLst>
                  <a:ext uri="{FF2B5EF4-FFF2-40B4-BE49-F238E27FC236}">
                    <a16:creationId xmlns:a16="http://schemas.microsoft.com/office/drawing/2014/main" id="{EA8E524D-BE7F-904D-56E4-D35B1CC2EE1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3387" y="1515035"/>
                <a:ext cx="1425389" cy="1900519"/>
              </a:xfrm>
              <a:prstGeom prst="rect">
                <a:avLst/>
              </a:prstGeom>
            </p:spPr>
          </p:pic>
          <p:sp>
            <p:nvSpPr>
              <p:cNvPr id="8" name="TextBox 7">
                <a:extLst>
                  <a:ext uri="{FF2B5EF4-FFF2-40B4-BE49-F238E27FC236}">
                    <a16:creationId xmlns:a16="http://schemas.microsoft.com/office/drawing/2014/main" id="{AD3CED41-A10E-74A5-45D8-3B4E085DE59E}"/>
                  </a:ext>
                </a:extLst>
              </p:cNvPr>
              <p:cNvSpPr txBox="1"/>
              <p:nvPr/>
            </p:nvSpPr>
            <p:spPr>
              <a:xfrm>
                <a:off x="663387" y="3411921"/>
                <a:ext cx="1425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t>Nityanand, </a:t>
                </a:r>
                <a:r>
                  <a:rPr lang="en-US" sz="900">
                    <a:solidFill>
                      <a:schemeClr val="tx1">
                        <a:lumMod val="50000"/>
                        <a:lumOff val="50000"/>
                      </a:schemeClr>
                    </a:solidFill>
                  </a:rPr>
                  <a:t>UP based small scale farmer</a:t>
                </a:r>
              </a:p>
            </p:txBody>
          </p:sp>
        </p:grpSp>
        <p:grpSp>
          <p:nvGrpSpPr>
            <p:cNvPr id="14" name="Group 13">
              <a:extLst>
                <a:ext uri="{FF2B5EF4-FFF2-40B4-BE49-F238E27FC236}">
                  <a16:creationId xmlns:a16="http://schemas.microsoft.com/office/drawing/2014/main" id="{516BBD9A-CDEA-28CB-28E8-D3F16AA27712}"/>
                </a:ext>
              </a:extLst>
            </p:cNvPr>
            <p:cNvGrpSpPr/>
            <p:nvPr/>
          </p:nvGrpSpPr>
          <p:grpSpPr>
            <a:xfrm>
              <a:off x="2201539" y="1276780"/>
              <a:ext cx="1425390" cy="2266218"/>
              <a:chOff x="663387" y="1515035"/>
              <a:chExt cx="1425390" cy="2266218"/>
            </a:xfrm>
          </p:grpSpPr>
          <p:pic>
            <p:nvPicPr>
              <p:cNvPr id="15" name="Picture 14">
                <a:extLst>
                  <a:ext uri="{FF2B5EF4-FFF2-40B4-BE49-F238E27FC236}">
                    <a16:creationId xmlns:a16="http://schemas.microsoft.com/office/drawing/2014/main" id="{1488A2C3-49E9-4198-C35D-A5661974310A}"/>
                  </a:ext>
                </a:extLst>
              </p:cNvPr>
              <p:cNvPicPr>
                <a:picLocks noChangeAspect="1"/>
              </p:cNvPicPr>
              <p:nvPr/>
            </p:nvPicPr>
            <p:blipFill>
              <a:blip r:embed="rId8">
                <a:extLst>
                  <a:ext uri="{28A0092B-C50C-407E-A947-70E740481C1C}">
                    <a14:useLocalDpi xmlns:a14="http://schemas.microsoft.com/office/drawing/2010/main" val="0"/>
                  </a:ext>
                </a:extLst>
              </a:blip>
              <a:srcRect l="12135" t="1599" r="12828" b="23364"/>
              <a:stretch>
                <a:fillRect/>
              </a:stretch>
            </p:blipFill>
            <p:spPr>
              <a:xfrm>
                <a:off x="722694" y="1515035"/>
                <a:ext cx="1306774" cy="1900519"/>
              </a:xfrm>
              <a:prstGeom prst="rect">
                <a:avLst/>
              </a:prstGeom>
            </p:spPr>
          </p:pic>
          <p:sp>
            <p:nvSpPr>
              <p:cNvPr id="16" name="TextBox 15">
                <a:extLst>
                  <a:ext uri="{FF2B5EF4-FFF2-40B4-BE49-F238E27FC236}">
                    <a16:creationId xmlns:a16="http://schemas.microsoft.com/office/drawing/2014/main" id="{E250CE97-03DB-E4F3-A9E3-2F3CBD14E5D2}"/>
                  </a:ext>
                </a:extLst>
              </p:cNvPr>
              <p:cNvSpPr txBox="1"/>
              <p:nvPr/>
            </p:nvSpPr>
            <p:spPr>
              <a:xfrm>
                <a:off x="663387" y="3411921"/>
                <a:ext cx="1425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t>Vikash Sahani</a:t>
                </a:r>
                <a:r>
                  <a:rPr lang="en-US" sz="900">
                    <a:solidFill>
                      <a:schemeClr val="tx1">
                        <a:lumMod val="50000"/>
                        <a:lumOff val="50000"/>
                      </a:schemeClr>
                    </a:solidFill>
                  </a:rPr>
                  <a:t>, farmer from Varanasi</a:t>
                </a:r>
              </a:p>
            </p:txBody>
          </p:sp>
        </p:grpSp>
      </p:grpSp>
      <p:sp>
        <p:nvSpPr>
          <p:cNvPr id="19" name="TextBox 18">
            <a:extLst>
              <a:ext uri="{FF2B5EF4-FFF2-40B4-BE49-F238E27FC236}">
                <a16:creationId xmlns:a16="http://schemas.microsoft.com/office/drawing/2014/main" id="{08C213C2-6808-9188-2992-DD8AB14203D0}"/>
              </a:ext>
            </a:extLst>
          </p:cNvPr>
          <p:cNvSpPr txBox="1"/>
          <p:nvPr/>
        </p:nvSpPr>
        <p:spPr>
          <a:xfrm>
            <a:off x="381654" y="1745775"/>
            <a:ext cx="6750666" cy="738664"/>
          </a:xfrm>
          <a:prstGeom prst="rect">
            <a:avLst/>
          </a:prstGeom>
          <a:noFill/>
        </p:spPr>
        <p:txBody>
          <a:bodyPr wrap="square">
            <a:spAutoFit/>
          </a:bodyPr>
          <a:lstStyle/>
          <a:p>
            <a:pPr lvl="0" algn="l"/>
            <a:r>
              <a:rPr lang="en-US" sz="1400" i="0" dirty="0">
                <a:solidFill>
                  <a:schemeClr val="tx1">
                    <a:lumMod val="50000"/>
                    <a:lumOff val="50000"/>
                  </a:schemeClr>
                </a:solidFill>
                <a:latin typeface="+mj-lt"/>
              </a:rPr>
              <a:t>"</a:t>
            </a:r>
            <a:r>
              <a:rPr lang="en-US" sz="1400" i="0" dirty="0" err="1">
                <a:solidFill>
                  <a:schemeClr val="tx1">
                    <a:lumMod val="50000"/>
                    <a:lumOff val="50000"/>
                  </a:schemeClr>
                </a:solidFill>
                <a:latin typeface="+mj-lt"/>
              </a:rPr>
              <a:t>Farmnaxx</a:t>
            </a:r>
            <a:r>
              <a:rPr lang="en-US" sz="1400" i="0" dirty="0">
                <a:solidFill>
                  <a:schemeClr val="tx1">
                    <a:lumMod val="50000"/>
                    <a:lumOff val="50000"/>
                  </a:schemeClr>
                </a:solidFill>
                <a:latin typeface="+mj-lt"/>
              </a:rPr>
              <a:t> ko </a:t>
            </a:r>
            <a:r>
              <a:rPr lang="en-US" sz="1400" i="0" dirty="0" err="1">
                <a:solidFill>
                  <a:schemeClr val="tx1">
                    <a:lumMod val="50000"/>
                    <a:lumOff val="50000"/>
                  </a:schemeClr>
                </a:solidFill>
                <a:latin typeface="+mj-lt"/>
              </a:rPr>
              <a:t>apni</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boli</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mein</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sawaal</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kiya</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tha</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bina</a:t>
            </a:r>
            <a:r>
              <a:rPr lang="en-US" sz="1400" i="0" dirty="0">
                <a:solidFill>
                  <a:schemeClr val="tx1">
                    <a:lumMod val="50000"/>
                    <a:lumOff val="50000"/>
                  </a:schemeClr>
                </a:solidFill>
                <a:latin typeface="+mj-lt"/>
              </a:rPr>
              <a:t> English </a:t>
            </a:r>
            <a:r>
              <a:rPr lang="en-US" sz="1400" i="0" dirty="0" err="1">
                <a:solidFill>
                  <a:schemeClr val="tx1">
                    <a:lumMod val="50000"/>
                    <a:lumOff val="50000"/>
                  </a:schemeClr>
                </a:solidFill>
                <a:latin typeface="+mj-lt"/>
              </a:rPr>
              <a:t>likhe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Usne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turant</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cs typeface="Aldhabi" panose="020F0502020204030204" pitchFamily="2" charset="-78"/>
              </a:rPr>
              <a:t>samajh</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liya</a:t>
            </a:r>
            <a:r>
              <a:rPr lang="en-US" sz="1400" i="0" dirty="0">
                <a:solidFill>
                  <a:schemeClr val="tx1">
                    <a:lumMod val="50000"/>
                    <a:lumOff val="50000"/>
                  </a:schemeClr>
                </a:solidFill>
                <a:latin typeface="+mj-lt"/>
              </a:rPr>
              <a:t> aur simple </a:t>
            </a:r>
            <a:r>
              <a:rPr lang="en-US" sz="1400" i="0" dirty="0" err="1">
                <a:solidFill>
                  <a:schemeClr val="tx1">
                    <a:lumMod val="50000"/>
                    <a:lumOff val="50000"/>
                  </a:schemeClr>
                </a:solidFill>
                <a:latin typeface="+mj-lt"/>
              </a:rPr>
              <a:t>shabdon</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mein</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jawab</a:t>
            </a:r>
            <a:r>
              <a:rPr lang="en-US" sz="1400" i="0" dirty="0">
                <a:solidFill>
                  <a:schemeClr val="tx1">
                    <a:lumMod val="50000"/>
                    <a:lumOff val="50000"/>
                  </a:schemeClr>
                </a:solidFill>
                <a:latin typeface="+mj-lt"/>
              </a:rPr>
              <a:t> diya. Yeh </a:t>
            </a:r>
            <a:r>
              <a:rPr lang="en-US" sz="1400" i="0" dirty="0" err="1">
                <a:solidFill>
                  <a:schemeClr val="tx1">
                    <a:lumMod val="50000"/>
                    <a:lumOff val="50000"/>
                  </a:schemeClr>
                </a:solidFill>
                <a:latin typeface="+mj-lt"/>
              </a:rPr>
              <a:t>dekh</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ke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laga</a:t>
            </a:r>
            <a:r>
              <a:rPr lang="en-US" sz="1400" i="0" dirty="0">
                <a:solidFill>
                  <a:schemeClr val="tx1">
                    <a:lumMod val="50000"/>
                    <a:lumOff val="50000"/>
                  </a:schemeClr>
                </a:solidFill>
                <a:latin typeface="+mj-lt"/>
              </a:rPr>
              <a:t> ki technology </a:t>
            </a:r>
            <a:r>
              <a:rPr lang="en-US" sz="1400" i="0" dirty="0" err="1">
                <a:solidFill>
                  <a:schemeClr val="tx1">
                    <a:lumMod val="50000"/>
                    <a:lumOff val="50000"/>
                  </a:schemeClr>
                </a:solidFill>
                <a:latin typeface="+mj-lt"/>
              </a:rPr>
              <a:t>sach</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mein</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hamare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liye</a:t>
            </a:r>
            <a:r>
              <a:rPr lang="en-US" sz="1400" i="0" dirty="0">
                <a:solidFill>
                  <a:schemeClr val="tx1">
                    <a:lumMod val="50000"/>
                    <a:lumOff val="50000"/>
                  </a:schemeClr>
                </a:solidFill>
                <a:latin typeface="+mj-lt"/>
              </a:rPr>
              <a:t> ban </a:t>
            </a:r>
            <a:r>
              <a:rPr lang="en-US" sz="1400" i="0" dirty="0" err="1">
                <a:solidFill>
                  <a:schemeClr val="tx1">
                    <a:lumMod val="50000"/>
                    <a:lumOff val="50000"/>
                  </a:schemeClr>
                </a:solidFill>
                <a:latin typeface="+mj-lt"/>
              </a:rPr>
              <a:t>rahi</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hai</a:t>
            </a:r>
            <a:r>
              <a:rPr lang="en-US" sz="1400" i="0" dirty="0">
                <a:solidFill>
                  <a:schemeClr val="tx1">
                    <a:lumMod val="50000"/>
                    <a:lumOff val="50000"/>
                  </a:schemeClr>
                </a:solidFill>
                <a:latin typeface="+mj-lt"/>
              </a:rPr>
              <a:t>"</a:t>
            </a:r>
          </a:p>
        </p:txBody>
      </p:sp>
      <p:sp>
        <p:nvSpPr>
          <p:cNvPr id="21" name="TextBox 20">
            <a:extLst>
              <a:ext uri="{FF2B5EF4-FFF2-40B4-BE49-F238E27FC236}">
                <a16:creationId xmlns:a16="http://schemas.microsoft.com/office/drawing/2014/main" id="{4D191017-7329-1BAD-1ED1-D2396A88DB9C}"/>
              </a:ext>
            </a:extLst>
          </p:cNvPr>
          <p:cNvSpPr txBox="1"/>
          <p:nvPr/>
        </p:nvSpPr>
        <p:spPr>
          <a:xfrm>
            <a:off x="381654" y="2921376"/>
            <a:ext cx="6750666" cy="738664"/>
          </a:xfrm>
          <a:prstGeom prst="rect">
            <a:avLst/>
          </a:prstGeom>
          <a:noFill/>
        </p:spPr>
        <p:txBody>
          <a:bodyPr wrap="square" lIns="91440" tIns="45720" rIns="91440" bIns="45720" anchor="t">
            <a:spAutoFit/>
          </a:bodyPr>
          <a:lstStyle/>
          <a:p>
            <a:pPr lvl="0" algn="l"/>
            <a:r>
              <a:rPr lang="en-US" sz="1400" i="0" dirty="0">
                <a:solidFill>
                  <a:schemeClr val="tx1">
                    <a:lumMod val="50000"/>
                    <a:lumOff val="50000"/>
                  </a:schemeClr>
                </a:solidFill>
                <a:latin typeface="+mj-lt"/>
              </a:rPr>
              <a:t>"Mere </a:t>
            </a:r>
            <a:r>
              <a:rPr lang="en-US" sz="1400" i="0" dirty="0" err="1">
                <a:solidFill>
                  <a:schemeClr val="tx1">
                    <a:lumMod val="50000"/>
                    <a:lumOff val="50000"/>
                  </a:schemeClr>
                </a:solidFill>
                <a:latin typeface="+mj-lt"/>
              </a:rPr>
              <a:t>dhan</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ke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patton</a:t>
            </a:r>
            <a:r>
              <a:rPr lang="en-US" sz="1400" i="0" dirty="0">
                <a:solidFill>
                  <a:schemeClr val="tx1">
                    <a:lumMod val="50000"/>
                    <a:lumOff val="50000"/>
                  </a:schemeClr>
                </a:solidFill>
                <a:latin typeface="+mj-lt"/>
              </a:rPr>
              <a:t> pe brown </a:t>
            </a:r>
            <a:r>
              <a:rPr lang="en-US" sz="1400" i="0" dirty="0" err="1">
                <a:solidFill>
                  <a:schemeClr val="tx1">
                    <a:lumMod val="50000"/>
                    <a:lumOff val="50000"/>
                  </a:schemeClr>
                </a:solidFill>
                <a:latin typeface="+mj-lt"/>
              </a:rPr>
              <a:t>daag</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aaye</a:t>
            </a:r>
            <a:r>
              <a:rPr lang="en-US" sz="1400" i="0" dirty="0">
                <a:solidFill>
                  <a:schemeClr val="tx1">
                    <a:lumMod val="50000"/>
                    <a:lumOff val="50000"/>
                  </a:schemeClr>
                </a:solidFill>
                <a:latin typeface="+mj-lt"/>
              </a:rPr>
              <a:t> the, photo </a:t>
            </a:r>
            <a:r>
              <a:rPr lang="en-US" sz="1400" i="0" dirty="0" err="1">
                <a:solidFill>
                  <a:schemeClr val="tx1">
                    <a:lumMod val="50000"/>
                    <a:lumOff val="50000"/>
                  </a:schemeClr>
                </a:solidFill>
                <a:latin typeface="+mj-lt"/>
              </a:rPr>
              <a:t>daali</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Farmnaxx</a:t>
            </a:r>
            <a:r>
              <a:rPr lang="en-US" sz="1400" i="0" dirty="0">
                <a:solidFill>
                  <a:schemeClr val="tx1">
                    <a:lumMod val="50000"/>
                    <a:lumOff val="50000"/>
                  </a:schemeClr>
                </a:solidFill>
                <a:latin typeface="+mj-lt"/>
              </a:rPr>
              <a:t> pe. </a:t>
            </a:r>
            <a:r>
              <a:rPr lang="en-US" sz="1400" i="0" dirty="0" err="1">
                <a:solidFill>
                  <a:schemeClr val="tx1">
                    <a:lumMod val="50000"/>
                    <a:lumOff val="50000"/>
                  </a:schemeClr>
                </a:solidFill>
                <a:latin typeface="+mj-lt"/>
              </a:rPr>
              <a:t>Usne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bataya</a:t>
            </a:r>
            <a:r>
              <a:rPr lang="en-US" sz="1400" i="0" dirty="0">
                <a:solidFill>
                  <a:schemeClr val="tx1">
                    <a:lumMod val="50000"/>
                    <a:lumOff val="50000"/>
                  </a:schemeClr>
                </a:solidFill>
                <a:latin typeface="+mj-lt"/>
              </a:rPr>
              <a:t> blight disease ho </a:t>
            </a:r>
            <a:r>
              <a:rPr lang="en-US" sz="1400" i="0" dirty="0" err="1">
                <a:solidFill>
                  <a:schemeClr val="tx1">
                    <a:lumMod val="50000"/>
                    <a:lumOff val="50000"/>
                  </a:schemeClr>
                </a:solidFill>
                <a:latin typeface="+mj-lt"/>
              </a:rPr>
              <a:t>sakta</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hai</a:t>
            </a:r>
            <a:r>
              <a:rPr lang="en-US" sz="1400" i="0" dirty="0">
                <a:solidFill>
                  <a:schemeClr val="tx1">
                    <a:lumMod val="50000"/>
                    <a:lumOff val="50000"/>
                  </a:schemeClr>
                </a:solidFill>
                <a:latin typeface="+mj-lt"/>
              </a:rPr>
              <a:t> aur </a:t>
            </a:r>
            <a:r>
              <a:rPr lang="en-US" sz="1400" i="0" dirty="0" err="1">
                <a:solidFill>
                  <a:schemeClr val="tx1">
                    <a:lumMod val="50000"/>
                    <a:lumOff val="50000"/>
                  </a:schemeClr>
                </a:solidFill>
                <a:latin typeface="+mj-lt"/>
              </a:rPr>
              <a:t>turant</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ilaaj</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ke</a:t>
            </a:r>
            <a:r>
              <a:rPr lang="en-US" sz="1400" i="0" dirty="0">
                <a:solidFill>
                  <a:schemeClr val="tx1">
                    <a:lumMod val="50000"/>
                    <a:lumOff val="50000"/>
                  </a:schemeClr>
                </a:solidFill>
                <a:latin typeface="+mj-lt"/>
              </a:rPr>
              <a:t> steps </a:t>
            </a:r>
            <a:r>
              <a:rPr lang="en-US" sz="1400" i="0" dirty="0" err="1">
                <a:solidFill>
                  <a:schemeClr val="tx1">
                    <a:lumMod val="50000"/>
                    <a:lumOff val="50000"/>
                  </a:schemeClr>
                </a:solidFill>
                <a:latin typeface="+mj-lt"/>
              </a:rPr>
              <a:t>bhi</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diye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Mujhe</a:t>
            </a:r>
            <a:r>
              <a:rPr lang="en-US" sz="1400" i="0" dirty="0">
                <a:solidFill>
                  <a:schemeClr val="tx1">
                    <a:lumMod val="50000"/>
                    <a:lumOff val="50000"/>
                  </a:schemeClr>
                </a:solidFill>
                <a:latin typeface="+mj-lt"/>
              </a:rPr>
              <a:t> </a:t>
            </a:r>
            <a:r>
              <a:rPr lang="en-US" sz="1400" i="0" dirty="0" err="1">
                <a:solidFill>
                  <a:schemeClr val="tx1">
                    <a:lumMod val="50000"/>
                    <a:lumOff val="50000"/>
                  </a:schemeClr>
                </a:solidFill>
                <a:latin typeface="+mj-lt"/>
              </a:rPr>
              <a:t>turant</a:t>
            </a:r>
            <a:r>
              <a:rPr lang="en-US" sz="1400" i="0" dirty="0">
                <a:solidFill>
                  <a:schemeClr val="tx1">
                    <a:lumMod val="50000"/>
                    <a:lumOff val="50000"/>
                  </a:schemeClr>
                </a:solidFill>
                <a:latin typeface="+mj-lt"/>
              </a:rPr>
              <a:t> action </a:t>
            </a:r>
            <a:r>
              <a:rPr lang="en-US" sz="1400" i="0" dirty="0" err="1">
                <a:solidFill>
                  <a:schemeClr val="tx1">
                    <a:lumMod val="50000"/>
                    <a:lumOff val="50000"/>
                  </a:schemeClr>
                </a:solidFill>
                <a:latin typeface="+mj-lt"/>
              </a:rPr>
              <a:t>lena</a:t>
            </a:r>
            <a:r>
              <a:rPr lang="en-US" sz="1400" i="0" dirty="0">
                <a:solidFill>
                  <a:schemeClr val="tx1">
                    <a:lumMod val="50000"/>
                    <a:lumOff val="50000"/>
                  </a:schemeClr>
                </a:solidFill>
                <a:latin typeface="+mj-lt"/>
              </a:rPr>
              <a:t> easy ho </a:t>
            </a:r>
            <a:r>
              <a:rPr lang="en-US" sz="1400" i="0" dirty="0" err="1">
                <a:solidFill>
                  <a:schemeClr val="tx1">
                    <a:lumMod val="50000"/>
                    <a:lumOff val="50000"/>
                  </a:schemeClr>
                </a:solidFill>
                <a:latin typeface="+mj-lt"/>
              </a:rPr>
              <a:t>gaya</a:t>
            </a:r>
            <a:r>
              <a:rPr lang="en-US" sz="1400" i="0" dirty="0">
                <a:solidFill>
                  <a:schemeClr val="tx1">
                    <a:lumMod val="50000"/>
                    <a:lumOff val="50000"/>
                  </a:schemeClr>
                </a:solidFill>
                <a:latin typeface="+mj-lt"/>
              </a:rPr>
              <a:t>."</a:t>
            </a:r>
          </a:p>
        </p:txBody>
      </p:sp>
      <p:sp>
        <p:nvSpPr>
          <p:cNvPr id="23" name="TextBox 22">
            <a:extLst>
              <a:ext uri="{FF2B5EF4-FFF2-40B4-BE49-F238E27FC236}">
                <a16:creationId xmlns:a16="http://schemas.microsoft.com/office/drawing/2014/main" id="{7EFE0ECE-1E38-93B8-3540-8906AD1881FD}"/>
              </a:ext>
            </a:extLst>
          </p:cNvPr>
          <p:cNvSpPr txBox="1"/>
          <p:nvPr/>
        </p:nvSpPr>
        <p:spPr>
          <a:xfrm>
            <a:off x="381654" y="4108130"/>
            <a:ext cx="6750666" cy="738664"/>
          </a:xfrm>
          <a:prstGeom prst="rect">
            <a:avLst/>
          </a:prstGeom>
          <a:noFill/>
        </p:spPr>
        <p:txBody>
          <a:bodyPr wrap="square">
            <a:spAutoFit/>
          </a:bodyPr>
          <a:lstStyle/>
          <a:p>
            <a:r>
              <a:rPr lang="en-US" sz="1400" dirty="0">
                <a:solidFill>
                  <a:schemeClr val="tx1">
                    <a:lumMod val="50000"/>
                    <a:lumOff val="50000"/>
                  </a:schemeClr>
                </a:solidFill>
                <a:ea typeface="+mn-lt"/>
                <a:cs typeface="+mn-lt"/>
              </a:rPr>
              <a:t>"Gehu </a:t>
            </a:r>
            <a:r>
              <a:rPr lang="en-US" sz="1400" dirty="0" err="1">
                <a:solidFill>
                  <a:schemeClr val="tx1">
                    <a:lumMod val="50000"/>
                    <a:lumOff val="50000"/>
                  </a:schemeClr>
                </a:solidFill>
                <a:ea typeface="+mn-lt"/>
                <a:cs typeface="+mn-lt"/>
              </a:rPr>
              <a:t>bechne</a:t>
            </a:r>
            <a:r>
              <a:rPr lang="en-US" sz="1400" dirty="0">
                <a:solidFill>
                  <a:schemeClr val="tx1">
                    <a:lumMod val="50000"/>
                    <a:lumOff val="50000"/>
                  </a:schemeClr>
                </a:solidFill>
                <a:ea typeface="+mn-lt"/>
                <a:cs typeface="+mn-lt"/>
              </a:rPr>
              <a:t> ka time </a:t>
            </a:r>
            <a:r>
              <a:rPr lang="en-US" sz="1400" dirty="0" err="1">
                <a:solidFill>
                  <a:schemeClr val="tx1">
                    <a:lumMod val="50000"/>
                    <a:lumOff val="50000"/>
                  </a:schemeClr>
                </a:solidFill>
                <a:ea typeface="+mn-lt"/>
                <a:cs typeface="+mn-lt"/>
              </a:rPr>
              <a:t>samajh</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nahi</a:t>
            </a:r>
            <a:r>
              <a:rPr lang="en-US" sz="1400" dirty="0">
                <a:solidFill>
                  <a:schemeClr val="tx1">
                    <a:lumMod val="50000"/>
                    <a:lumOff val="50000"/>
                  </a:schemeClr>
                </a:solidFill>
                <a:ea typeface="+mn-lt"/>
                <a:cs typeface="+mn-lt"/>
              </a:rPr>
              <a:t> aa </a:t>
            </a:r>
            <a:r>
              <a:rPr lang="en-US" sz="1400" dirty="0" err="1">
                <a:solidFill>
                  <a:schemeClr val="tx1">
                    <a:lumMod val="50000"/>
                    <a:lumOff val="50000"/>
                  </a:schemeClr>
                </a:solidFill>
                <a:ea typeface="+mn-lt"/>
                <a:cs typeface="+mn-lt"/>
              </a:rPr>
              <a:t>raha</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tha</a:t>
            </a:r>
            <a:r>
              <a:rPr lang="en-US" sz="1400" dirty="0">
                <a:solidFill>
                  <a:schemeClr val="tx1">
                    <a:lumMod val="50000"/>
                    <a:lumOff val="50000"/>
                  </a:schemeClr>
                </a:solidFill>
                <a:ea typeface="+mn-lt"/>
                <a:cs typeface="+mn-lt"/>
              </a:rPr>
              <a:t>, mandi </a:t>
            </a:r>
            <a:r>
              <a:rPr lang="en-US" sz="1400" dirty="0" err="1">
                <a:solidFill>
                  <a:schemeClr val="tx1">
                    <a:lumMod val="50000"/>
                    <a:lumOff val="50000"/>
                  </a:schemeClr>
                </a:solidFill>
                <a:ea typeface="+mn-lt"/>
                <a:cs typeface="+mn-lt"/>
              </a:rPr>
              <a:t>bhaav</a:t>
            </a:r>
            <a:r>
              <a:rPr lang="en-US" sz="1400" dirty="0">
                <a:solidFill>
                  <a:schemeClr val="tx1">
                    <a:lumMod val="50000"/>
                    <a:lumOff val="50000"/>
                  </a:schemeClr>
                </a:solidFill>
                <a:ea typeface="+mn-lt"/>
                <a:cs typeface="+mn-lt"/>
              </a:rPr>
              <a:t> low lag </a:t>
            </a:r>
            <a:r>
              <a:rPr lang="en-US" sz="1400" dirty="0" err="1">
                <a:solidFill>
                  <a:schemeClr val="tx1">
                    <a:lumMod val="50000"/>
                    <a:lumOff val="50000"/>
                  </a:schemeClr>
                </a:solidFill>
                <a:ea typeface="+mn-lt"/>
                <a:cs typeface="+mn-lt"/>
              </a:rPr>
              <a:t>raha</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tha</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Farmnaxx</a:t>
            </a:r>
            <a:r>
              <a:rPr lang="en-US" sz="1400" dirty="0">
                <a:solidFill>
                  <a:schemeClr val="tx1">
                    <a:lumMod val="50000"/>
                    <a:lumOff val="50000"/>
                  </a:schemeClr>
                </a:solidFill>
                <a:ea typeface="+mn-lt"/>
                <a:cs typeface="+mn-lt"/>
              </a:rPr>
              <a:t> ne bola ek </a:t>
            </a:r>
            <a:r>
              <a:rPr lang="en-US" sz="1400" dirty="0" err="1">
                <a:solidFill>
                  <a:schemeClr val="tx1">
                    <a:lumMod val="50000"/>
                    <a:lumOff val="50000"/>
                  </a:schemeClr>
                </a:solidFill>
                <a:ea typeface="+mn-lt"/>
                <a:cs typeface="+mn-lt"/>
              </a:rPr>
              <a:t>hafte</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ruk</a:t>
            </a:r>
            <a:r>
              <a:rPr lang="en-US" sz="1400" dirty="0">
                <a:solidFill>
                  <a:schemeClr val="tx1">
                    <a:lumMod val="50000"/>
                    <a:lumOff val="50000"/>
                  </a:schemeClr>
                </a:solidFill>
                <a:ea typeface="+mn-lt"/>
                <a:cs typeface="+mn-lt"/>
              </a:rPr>
              <a:t> </a:t>
            </a:r>
            <a:r>
              <a:rPr lang="en-US" sz="1400" dirty="0" err="1">
                <a:solidFill>
                  <a:schemeClr val="tx1">
                    <a:lumMod val="50000"/>
                    <a:lumOff val="50000"/>
                  </a:schemeClr>
                </a:solidFill>
                <a:ea typeface="+mn-lt"/>
                <a:cs typeface="+mn-lt"/>
              </a:rPr>
              <a:t>jao</a:t>
            </a:r>
            <a:r>
              <a:rPr lang="en-US" sz="1400" dirty="0">
                <a:solidFill>
                  <a:schemeClr val="tx1">
                    <a:lumMod val="50000"/>
                    <a:lumOff val="50000"/>
                  </a:schemeClr>
                </a:solidFill>
                <a:ea typeface="+mn-lt"/>
                <a:cs typeface="+mn-lt"/>
              </a:rPr>
              <a:t>, price </a:t>
            </a:r>
            <a:r>
              <a:rPr lang="en-US" sz="1400" dirty="0" err="1">
                <a:solidFill>
                  <a:schemeClr val="tx1">
                    <a:lumMod val="50000"/>
                    <a:lumOff val="50000"/>
                  </a:schemeClr>
                </a:solidFill>
                <a:ea typeface="+mn-lt"/>
                <a:cs typeface="+mn-lt"/>
              </a:rPr>
              <a:t>badhne</a:t>
            </a:r>
            <a:r>
              <a:rPr lang="en-US" sz="1400" dirty="0">
                <a:solidFill>
                  <a:schemeClr val="tx1">
                    <a:lumMod val="50000"/>
                    <a:lumOff val="50000"/>
                  </a:schemeClr>
                </a:solidFill>
                <a:ea typeface="+mn-lt"/>
                <a:cs typeface="+mn-lt"/>
              </a:rPr>
              <a:t> ka chance </a:t>
            </a:r>
            <a:r>
              <a:rPr lang="en-US" sz="1400" dirty="0" err="1">
                <a:solidFill>
                  <a:schemeClr val="tx1">
                    <a:lumMod val="50000"/>
                    <a:lumOff val="50000"/>
                  </a:schemeClr>
                </a:solidFill>
                <a:ea typeface="+mn-lt"/>
                <a:cs typeface="+mn-lt"/>
              </a:rPr>
              <a:t>hai</a:t>
            </a:r>
            <a:r>
              <a:rPr lang="en-US" sz="1400" dirty="0">
                <a:solidFill>
                  <a:schemeClr val="tx1">
                    <a:lumMod val="50000"/>
                    <a:lumOff val="50000"/>
                  </a:schemeClr>
                </a:solidFill>
                <a:ea typeface="+mn-lt"/>
                <a:cs typeface="+mn-lt"/>
              </a:rPr>
              <a:t>. Yeh analysis sun </a:t>
            </a:r>
            <a:r>
              <a:rPr lang="en-US" sz="1400" dirty="0" err="1">
                <a:solidFill>
                  <a:schemeClr val="tx1">
                    <a:lumMod val="50000"/>
                    <a:lumOff val="50000"/>
                  </a:schemeClr>
                </a:solidFill>
                <a:ea typeface="+mn-lt"/>
                <a:cs typeface="+mn-lt"/>
              </a:rPr>
              <a:t>ke</a:t>
            </a:r>
            <a:r>
              <a:rPr lang="en-US" sz="1400" dirty="0">
                <a:solidFill>
                  <a:schemeClr val="tx1">
                    <a:lumMod val="50000"/>
                    <a:lumOff val="50000"/>
                  </a:schemeClr>
                </a:solidFill>
                <a:ea typeface="+mn-lt"/>
                <a:cs typeface="+mn-lt"/>
              </a:rPr>
              <a:t> decision </a:t>
            </a:r>
            <a:r>
              <a:rPr lang="en-US" sz="1400" dirty="0" err="1">
                <a:solidFill>
                  <a:schemeClr val="tx1">
                    <a:lumMod val="50000"/>
                    <a:lumOff val="50000"/>
                  </a:schemeClr>
                </a:solidFill>
                <a:ea typeface="+mn-lt"/>
                <a:cs typeface="+mn-lt"/>
              </a:rPr>
              <a:t>lena</a:t>
            </a:r>
            <a:r>
              <a:rPr lang="en-US" sz="1400" dirty="0">
                <a:solidFill>
                  <a:schemeClr val="tx1">
                    <a:lumMod val="50000"/>
                    <a:lumOff val="50000"/>
                  </a:schemeClr>
                </a:solidFill>
                <a:ea typeface="+mn-lt"/>
                <a:cs typeface="+mn-lt"/>
              </a:rPr>
              <a:t> simple ho </a:t>
            </a:r>
            <a:r>
              <a:rPr lang="en-US" sz="1400" dirty="0" err="1">
                <a:solidFill>
                  <a:schemeClr val="tx1">
                    <a:lumMod val="50000"/>
                    <a:lumOff val="50000"/>
                  </a:schemeClr>
                </a:solidFill>
                <a:ea typeface="+mn-lt"/>
                <a:cs typeface="+mn-lt"/>
              </a:rPr>
              <a:t>gaya</a:t>
            </a:r>
            <a:r>
              <a:rPr lang="en-US" sz="1400" dirty="0">
                <a:solidFill>
                  <a:schemeClr val="tx1">
                    <a:lumMod val="50000"/>
                    <a:lumOff val="50000"/>
                  </a:schemeClr>
                </a:solidFill>
                <a:ea typeface="+mn-lt"/>
                <a:cs typeface="+mn-lt"/>
              </a:rPr>
              <a: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1267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747F9-5F7A-74AC-85EA-28A0B1F9B31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18CE6B-262D-2540-FCE1-CE6E01CAE268}"/>
              </a:ext>
            </a:extLst>
          </p:cNvPr>
          <p:cNvSpPr>
            <a:spLocks noGrp="1"/>
          </p:cNvSpPr>
          <p:nvPr>
            <p:ph type="ftr" sz="quarter" idx="16"/>
          </p:nvPr>
        </p:nvSpPr>
        <p:spPr>
          <a:xfrm>
            <a:off x="7691215" y="109728"/>
            <a:ext cx="3840480" cy="365125"/>
          </a:xfrm>
        </p:spPr>
        <p:txBody>
          <a:bodyPr/>
          <a:lstStyle/>
          <a:p>
            <a:r>
              <a:rPr lang="en-US" dirty="0"/>
              <a:t>What next?</a:t>
            </a:r>
          </a:p>
        </p:txBody>
      </p:sp>
      <p:sp>
        <p:nvSpPr>
          <p:cNvPr id="4" name="Slide Number Placeholder 3">
            <a:extLst>
              <a:ext uri="{FF2B5EF4-FFF2-40B4-BE49-F238E27FC236}">
                <a16:creationId xmlns:a16="http://schemas.microsoft.com/office/drawing/2014/main" id="{C8EC69C0-646C-8BE1-C0B2-708EAB183618}"/>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79</a:t>
            </a:fld>
            <a:endParaRPr lang="en-US"/>
          </a:p>
        </p:txBody>
      </p:sp>
      <p:sp>
        <p:nvSpPr>
          <p:cNvPr id="2" name="Title 3">
            <a:extLst>
              <a:ext uri="{FF2B5EF4-FFF2-40B4-BE49-F238E27FC236}">
                <a16:creationId xmlns:a16="http://schemas.microsoft.com/office/drawing/2014/main" id="{2FFAF808-0BF0-8B79-6BF4-F90F34A47147}"/>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Future Roadmap</a:t>
            </a:r>
          </a:p>
        </p:txBody>
      </p:sp>
      <p:sp>
        <p:nvSpPr>
          <p:cNvPr id="5" name="Content Placeholder 2">
            <a:extLst>
              <a:ext uri="{FF2B5EF4-FFF2-40B4-BE49-F238E27FC236}">
                <a16:creationId xmlns:a16="http://schemas.microsoft.com/office/drawing/2014/main" id="{736A51AB-D7B9-3809-ABE0-64BFC98EE548}"/>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Impact on end user</a:t>
            </a:r>
          </a:p>
          <a:p>
            <a:pPr>
              <a:lnSpc>
                <a:spcPct val="40000"/>
              </a:lnSpc>
            </a:pPr>
            <a:r>
              <a:rPr lang="en-US" dirty="0"/>
              <a:t>Future Roadmap</a:t>
            </a:r>
            <a:endParaRPr lang="en-US" sz="1100" dirty="0"/>
          </a:p>
          <a:p>
            <a:pPr>
              <a:lnSpc>
                <a:spcPct val="40000"/>
              </a:lnSpc>
            </a:pPr>
            <a:r>
              <a:rPr lang="en-US" sz="1000" dirty="0">
                <a:solidFill>
                  <a:schemeClr val="tx1">
                    <a:lumMod val="49000"/>
                    <a:lumOff val="51000"/>
                  </a:schemeClr>
                </a:solidFill>
              </a:rPr>
              <a:t>Reflections</a:t>
            </a:r>
          </a:p>
        </p:txBody>
      </p:sp>
    </p:spTree>
    <p:extLst>
      <p:ext uri="{BB962C8B-B14F-4D97-AF65-F5344CB8AC3E}">
        <p14:creationId xmlns:p14="http://schemas.microsoft.com/office/powerpoint/2010/main" val="137437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4B1BB-D2AD-FD5F-2A86-78E89B5625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29E0D-8E7E-9B76-6405-663F0FE6F8D3}"/>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C5F7B834-AC0F-4AFA-D0EA-7BC4761BD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63C9E6DD-006A-A02D-F6B7-5002BC5695B9}"/>
              </a:ext>
            </a:extLst>
          </p:cNvPr>
          <p:cNvPicPr>
            <a:picLocks noChangeAspect="1"/>
          </p:cNvPicPr>
          <p:nvPr/>
        </p:nvPicPr>
        <p:blipFill>
          <a:blip r:embed="rId3"/>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FF2A59A3-6606-F261-678F-39D1B0A2084A}"/>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97B87BF3-12F7-84AD-B609-56E0A3E3E9DC}"/>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2B568D40-553A-7AD7-3BBE-1C4DE5DD4605}"/>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EA0CD611-D3ED-B9C9-E9C3-B2F781E5CDC8}"/>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FCD88E18-4D94-8E21-0738-923A3C74B121}"/>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p:txBody>
      </p:sp>
      <p:sp>
        <p:nvSpPr>
          <p:cNvPr id="24" name="Title 3">
            <a:extLst>
              <a:ext uri="{FF2B5EF4-FFF2-40B4-BE49-F238E27FC236}">
                <a16:creationId xmlns:a16="http://schemas.microsoft.com/office/drawing/2014/main" id="{7D1F1F01-8114-E064-7B98-1C49938FC88E}"/>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20B64D75-1A7A-E54A-245C-3A25BB7532D6}"/>
              </a:ext>
            </a:extLst>
          </p:cNvPr>
          <p:cNvPicPr>
            <a:picLocks noChangeAspect="1"/>
          </p:cNvPicPr>
          <p:nvPr/>
        </p:nvPicPr>
        <p:blipFill>
          <a:blip r:embed="rId4"/>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00C3481-2B64-F6B8-3E96-96343EAE3C79}"/>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C0B5E970-0989-9919-7D9A-666BD6F4AE22}"/>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6DF565F8-E32A-8057-9148-41EBCC1EC22A}"/>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4BFC94A6-7BE8-1C15-180A-8E335E1348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573" y="2132675"/>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DB76B1BF-109E-C3C9-EF78-A260E3DBE832}"/>
              </a:ext>
            </a:extLst>
          </p:cNvPr>
          <p:cNvGrpSpPr/>
          <p:nvPr/>
        </p:nvGrpSpPr>
        <p:grpSpPr>
          <a:xfrm>
            <a:off x="7000242" y="5628207"/>
            <a:ext cx="4892039" cy="223520"/>
            <a:chOff x="7000241" y="5628206"/>
            <a:chExt cx="4892039" cy="223520"/>
          </a:xfrm>
        </p:grpSpPr>
        <p:sp>
          <p:nvSpPr>
            <p:cNvPr id="9" name="Rectangle 8">
              <a:extLst>
                <a:ext uri="{FF2B5EF4-FFF2-40B4-BE49-F238E27FC236}">
                  <a16:creationId xmlns:a16="http://schemas.microsoft.com/office/drawing/2014/main" id="{42BAB7C5-9A20-1AB6-7EC6-CDEE180D2A20}"/>
                </a:ext>
              </a:extLst>
            </p:cNvPr>
            <p:cNvSpPr/>
            <p:nvPr/>
          </p:nvSpPr>
          <p:spPr>
            <a:xfrm>
              <a:off x="9873842" y="5628206"/>
              <a:ext cx="2018438"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Rectangle 13">
              <a:extLst>
                <a:ext uri="{FF2B5EF4-FFF2-40B4-BE49-F238E27FC236}">
                  <a16:creationId xmlns:a16="http://schemas.microsoft.com/office/drawing/2014/main" id="{108C12F3-3626-5C68-A762-12F6204F9D5D}"/>
                </a:ext>
              </a:extLst>
            </p:cNvPr>
            <p:cNvSpPr/>
            <p:nvPr/>
          </p:nvSpPr>
          <p:spPr>
            <a:xfrm>
              <a:off x="7000241" y="5739966"/>
              <a:ext cx="1087120"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8" name="Picture 7" descr="A screenshot of a social media post&#10;&#10;AI-generated content may be incorrect.">
            <a:extLst>
              <a:ext uri="{FF2B5EF4-FFF2-40B4-BE49-F238E27FC236}">
                <a16:creationId xmlns:a16="http://schemas.microsoft.com/office/drawing/2014/main" id="{B701041D-9FEA-07AF-4791-1588C4B47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75349">
            <a:off x="6384667" y="2889016"/>
            <a:ext cx="5566396" cy="6858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54A952A3-1631-6791-EBB0-B27054010FA5}"/>
              </a:ext>
            </a:extLst>
          </p:cNvPr>
          <p:cNvGrpSpPr/>
          <p:nvPr/>
        </p:nvGrpSpPr>
        <p:grpSpPr>
          <a:xfrm>
            <a:off x="6132256" y="2965185"/>
            <a:ext cx="4645640" cy="679241"/>
            <a:chOff x="6132256" y="2965183"/>
            <a:chExt cx="4645640" cy="679241"/>
          </a:xfrm>
        </p:grpSpPr>
        <p:sp>
          <p:nvSpPr>
            <p:cNvPr id="17" name="Rectangle 16">
              <a:extLst>
                <a:ext uri="{FF2B5EF4-FFF2-40B4-BE49-F238E27FC236}">
                  <a16:creationId xmlns:a16="http://schemas.microsoft.com/office/drawing/2014/main" id="{234059E8-0591-6A14-2ADE-FD049119E5E6}"/>
                </a:ext>
              </a:extLst>
            </p:cNvPr>
            <p:cNvSpPr/>
            <p:nvPr/>
          </p:nvSpPr>
          <p:spPr>
            <a:xfrm rot="21141889">
              <a:off x="8398998" y="2965183"/>
              <a:ext cx="2378898" cy="24496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Rectangle 25">
              <a:extLst>
                <a:ext uri="{FF2B5EF4-FFF2-40B4-BE49-F238E27FC236}">
                  <a16:creationId xmlns:a16="http://schemas.microsoft.com/office/drawing/2014/main" id="{D4C312B0-1E89-BE00-949F-8E35ECFA7254}"/>
                </a:ext>
              </a:extLst>
            </p:cNvPr>
            <p:cNvSpPr/>
            <p:nvPr/>
          </p:nvSpPr>
          <p:spPr>
            <a:xfrm rot="21141889">
              <a:off x="6132256" y="3380258"/>
              <a:ext cx="4255763" cy="264166"/>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4539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1F8C1-7861-4D99-C260-FF76C725BFA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036134-07C7-97A3-F9BC-BB80C1F1ECB4}"/>
              </a:ext>
            </a:extLst>
          </p:cNvPr>
          <p:cNvSpPr>
            <a:spLocks noGrp="1"/>
          </p:cNvSpPr>
          <p:nvPr>
            <p:ph type="ftr" sz="quarter" idx="16"/>
          </p:nvPr>
        </p:nvSpPr>
        <p:spPr>
          <a:xfrm>
            <a:off x="7691215" y="109728"/>
            <a:ext cx="3840480" cy="365125"/>
          </a:xfrm>
        </p:spPr>
        <p:txBody>
          <a:bodyPr/>
          <a:lstStyle/>
          <a:p>
            <a:r>
              <a:rPr lang="en-US" dirty="0"/>
              <a:t>What next?</a:t>
            </a:r>
          </a:p>
        </p:txBody>
      </p:sp>
      <p:sp>
        <p:nvSpPr>
          <p:cNvPr id="4" name="Slide Number Placeholder 3">
            <a:extLst>
              <a:ext uri="{FF2B5EF4-FFF2-40B4-BE49-F238E27FC236}">
                <a16:creationId xmlns:a16="http://schemas.microsoft.com/office/drawing/2014/main" id="{0311029A-8463-2A30-BE7D-678E906609D2}"/>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80</a:t>
            </a:fld>
            <a:endParaRPr lang="en-US"/>
          </a:p>
        </p:txBody>
      </p:sp>
      <p:sp>
        <p:nvSpPr>
          <p:cNvPr id="2" name="Title 3">
            <a:extLst>
              <a:ext uri="{FF2B5EF4-FFF2-40B4-BE49-F238E27FC236}">
                <a16:creationId xmlns:a16="http://schemas.microsoft.com/office/drawing/2014/main" id="{59A85471-FF73-ACB0-6F32-2A5D99DDAB8D}"/>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Future Roadmap</a:t>
            </a:r>
          </a:p>
        </p:txBody>
      </p:sp>
      <p:grpSp>
        <p:nvGrpSpPr>
          <p:cNvPr id="9" name="Group 8">
            <a:extLst>
              <a:ext uri="{FF2B5EF4-FFF2-40B4-BE49-F238E27FC236}">
                <a16:creationId xmlns:a16="http://schemas.microsoft.com/office/drawing/2014/main" id="{E41615DC-C763-F16F-254A-D8D9DA9211AC}"/>
              </a:ext>
            </a:extLst>
          </p:cNvPr>
          <p:cNvGrpSpPr/>
          <p:nvPr/>
        </p:nvGrpSpPr>
        <p:grpSpPr>
          <a:xfrm>
            <a:off x="428694" y="1070982"/>
            <a:ext cx="4106196" cy="2512479"/>
            <a:chOff x="338077" y="1145123"/>
            <a:chExt cx="4106196" cy="2512478"/>
          </a:xfrm>
        </p:grpSpPr>
        <p:pic>
          <p:nvPicPr>
            <p:cNvPr id="7" name="Graphic 6">
              <a:extLst>
                <a:ext uri="{FF2B5EF4-FFF2-40B4-BE49-F238E27FC236}">
                  <a16:creationId xmlns:a16="http://schemas.microsoft.com/office/drawing/2014/main" id="{AE1FA0CD-B2A2-775B-0EB8-43D7C67903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77" y="1610369"/>
              <a:ext cx="4106196" cy="2047232"/>
            </a:xfrm>
            <a:prstGeom prst="rect">
              <a:avLst/>
            </a:prstGeom>
          </p:spPr>
        </p:pic>
        <p:sp>
          <p:nvSpPr>
            <p:cNvPr id="8" name="Text Placeholder 4">
              <a:extLst>
                <a:ext uri="{FF2B5EF4-FFF2-40B4-BE49-F238E27FC236}">
                  <a16:creationId xmlns:a16="http://schemas.microsoft.com/office/drawing/2014/main" id="{57F393CE-0D93-0BF4-1210-1133190D6B48}"/>
                </a:ext>
              </a:extLst>
            </p:cNvPr>
            <p:cNvSpPr txBox="1">
              <a:spLocks/>
            </p:cNvSpPr>
            <p:nvPr/>
          </p:nvSpPr>
          <p:spPr>
            <a:xfrm>
              <a:off x="338077" y="1145123"/>
              <a:ext cx="2326235" cy="341679"/>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Complete offline support</a:t>
              </a:r>
            </a:p>
          </p:txBody>
        </p:sp>
      </p:grpSp>
      <p:sp>
        <p:nvSpPr>
          <p:cNvPr id="5" name="Content Placeholder 2">
            <a:extLst>
              <a:ext uri="{FF2B5EF4-FFF2-40B4-BE49-F238E27FC236}">
                <a16:creationId xmlns:a16="http://schemas.microsoft.com/office/drawing/2014/main" id="{251D1511-AC66-A0E8-AC52-A2955ABA254E}"/>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Impact on end user</a:t>
            </a:r>
          </a:p>
          <a:p>
            <a:pPr>
              <a:lnSpc>
                <a:spcPct val="40000"/>
              </a:lnSpc>
            </a:pPr>
            <a:r>
              <a:rPr lang="en-US" dirty="0"/>
              <a:t>Future Roadmap</a:t>
            </a:r>
            <a:endParaRPr lang="en-US" sz="1100" dirty="0"/>
          </a:p>
          <a:p>
            <a:pPr>
              <a:lnSpc>
                <a:spcPct val="40000"/>
              </a:lnSpc>
            </a:pPr>
            <a:r>
              <a:rPr lang="en-US" sz="1000" dirty="0">
                <a:solidFill>
                  <a:schemeClr val="tx1">
                    <a:lumMod val="49000"/>
                    <a:lumOff val="51000"/>
                  </a:schemeClr>
                </a:solidFill>
              </a:rPr>
              <a:t>Reflections</a:t>
            </a:r>
          </a:p>
        </p:txBody>
      </p:sp>
    </p:spTree>
    <p:extLst>
      <p:ext uri="{BB962C8B-B14F-4D97-AF65-F5344CB8AC3E}">
        <p14:creationId xmlns:p14="http://schemas.microsoft.com/office/powerpoint/2010/main" val="842273524"/>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BCC6F-CF18-6C64-0D90-5293D8FEEB6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7017C4-68EE-1C18-DDAB-AD9C03ACB6A2}"/>
              </a:ext>
            </a:extLst>
          </p:cNvPr>
          <p:cNvSpPr>
            <a:spLocks noGrp="1"/>
          </p:cNvSpPr>
          <p:nvPr>
            <p:ph type="ftr" sz="quarter" idx="16"/>
          </p:nvPr>
        </p:nvSpPr>
        <p:spPr>
          <a:xfrm>
            <a:off x="7691215" y="109728"/>
            <a:ext cx="3840480" cy="365125"/>
          </a:xfrm>
        </p:spPr>
        <p:txBody>
          <a:bodyPr/>
          <a:lstStyle/>
          <a:p>
            <a:r>
              <a:rPr lang="en-US" dirty="0"/>
              <a:t>What next?</a:t>
            </a:r>
          </a:p>
        </p:txBody>
      </p:sp>
      <p:sp>
        <p:nvSpPr>
          <p:cNvPr id="4" name="Slide Number Placeholder 3">
            <a:extLst>
              <a:ext uri="{FF2B5EF4-FFF2-40B4-BE49-F238E27FC236}">
                <a16:creationId xmlns:a16="http://schemas.microsoft.com/office/drawing/2014/main" id="{D88429C1-7C3C-22E7-7C29-993665C09D32}"/>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81</a:t>
            </a:fld>
            <a:endParaRPr lang="en-US"/>
          </a:p>
        </p:txBody>
      </p:sp>
      <p:sp>
        <p:nvSpPr>
          <p:cNvPr id="2" name="Title 3">
            <a:extLst>
              <a:ext uri="{FF2B5EF4-FFF2-40B4-BE49-F238E27FC236}">
                <a16:creationId xmlns:a16="http://schemas.microsoft.com/office/drawing/2014/main" id="{2F84AA13-2338-C24C-5108-AAA44E55E1B8}"/>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Future Roadmap</a:t>
            </a:r>
          </a:p>
        </p:txBody>
      </p:sp>
      <p:grpSp>
        <p:nvGrpSpPr>
          <p:cNvPr id="9" name="Group 8">
            <a:extLst>
              <a:ext uri="{FF2B5EF4-FFF2-40B4-BE49-F238E27FC236}">
                <a16:creationId xmlns:a16="http://schemas.microsoft.com/office/drawing/2014/main" id="{F0A8EC3E-E75D-4FE1-70DE-D70F9C637F80}"/>
              </a:ext>
            </a:extLst>
          </p:cNvPr>
          <p:cNvGrpSpPr/>
          <p:nvPr/>
        </p:nvGrpSpPr>
        <p:grpSpPr>
          <a:xfrm>
            <a:off x="428694" y="1070982"/>
            <a:ext cx="4106196" cy="2512479"/>
            <a:chOff x="338077" y="1145123"/>
            <a:chExt cx="4106196" cy="2512478"/>
          </a:xfrm>
        </p:grpSpPr>
        <p:pic>
          <p:nvPicPr>
            <p:cNvPr id="7" name="Graphic 6">
              <a:extLst>
                <a:ext uri="{FF2B5EF4-FFF2-40B4-BE49-F238E27FC236}">
                  <a16:creationId xmlns:a16="http://schemas.microsoft.com/office/drawing/2014/main" id="{C30D812C-C343-7F07-8153-04F19C6B8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77" y="1610369"/>
              <a:ext cx="4106196" cy="2047232"/>
            </a:xfrm>
            <a:prstGeom prst="rect">
              <a:avLst/>
            </a:prstGeom>
          </p:spPr>
        </p:pic>
        <p:sp>
          <p:nvSpPr>
            <p:cNvPr id="8" name="Text Placeholder 4">
              <a:extLst>
                <a:ext uri="{FF2B5EF4-FFF2-40B4-BE49-F238E27FC236}">
                  <a16:creationId xmlns:a16="http://schemas.microsoft.com/office/drawing/2014/main" id="{9889D229-C627-D05A-D051-7350A8E903FF}"/>
                </a:ext>
              </a:extLst>
            </p:cNvPr>
            <p:cNvSpPr txBox="1">
              <a:spLocks/>
            </p:cNvSpPr>
            <p:nvPr/>
          </p:nvSpPr>
          <p:spPr>
            <a:xfrm>
              <a:off x="338077" y="1145123"/>
              <a:ext cx="2326235" cy="341679"/>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Complete offline support</a:t>
              </a:r>
            </a:p>
          </p:txBody>
        </p:sp>
      </p:grpSp>
      <p:sp>
        <p:nvSpPr>
          <p:cNvPr id="12" name="Text Placeholder 4">
            <a:extLst>
              <a:ext uri="{FF2B5EF4-FFF2-40B4-BE49-F238E27FC236}">
                <a16:creationId xmlns:a16="http://schemas.microsoft.com/office/drawing/2014/main" id="{4C4AFC66-7839-D241-64B6-E89C29BBF3A7}"/>
              </a:ext>
            </a:extLst>
          </p:cNvPr>
          <p:cNvSpPr txBox="1">
            <a:spLocks/>
          </p:cNvSpPr>
          <p:nvPr/>
        </p:nvSpPr>
        <p:spPr>
          <a:xfrm>
            <a:off x="5087820" y="1070983"/>
            <a:ext cx="6675488" cy="1713407"/>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Disaster &amp; Risk Management: </a:t>
            </a:r>
          </a:p>
          <a:p>
            <a:pPr marL="285744" indent="-285744">
              <a:lnSpc>
                <a:spcPct val="100000"/>
              </a:lnSpc>
              <a:buFont typeface="Arial"/>
              <a:buChar char="•"/>
            </a:pPr>
            <a:r>
              <a:rPr lang="en-US" sz="1100" dirty="0">
                <a:solidFill>
                  <a:schemeClr val="tx1">
                    <a:lumMod val="50000"/>
                    <a:lumOff val="50000"/>
                  </a:schemeClr>
                </a:solidFill>
              </a:rPr>
              <a:t>Flood/Drought Alerts: Integrate with IMD (Indian Meteorological Department) for early warnings</a:t>
            </a:r>
          </a:p>
          <a:p>
            <a:pPr marL="285744" indent="-285744">
              <a:lnSpc>
                <a:spcPct val="100000"/>
              </a:lnSpc>
              <a:buFont typeface="Arial"/>
              <a:buChar char="•"/>
            </a:pPr>
            <a:r>
              <a:rPr lang="en-US" sz="1100" dirty="0">
                <a:solidFill>
                  <a:schemeClr val="tx1">
                    <a:lumMod val="50000"/>
                    <a:lumOff val="50000"/>
                  </a:schemeClr>
                </a:solidFill>
              </a:rPr>
              <a:t>Pest/Disease Outbreak Detection: Crowdsourced alerts from farmer uploads → collective early detection network.</a:t>
            </a:r>
            <a:endParaRPr lang="en-US" dirty="0"/>
          </a:p>
        </p:txBody>
      </p:sp>
      <p:sp>
        <p:nvSpPr>
          <p:cNvPr id="5" name="Content Placeholder 2">
            <a:extLst>
              <a:ext uri="{FF2B5EF4-FFF2-40B4-BE49-F238E27FC236}">
                <a16:creationId xmlns:a16="http://schemas.microsoft.com/office/drawing/2014/main" id="{ABF84E64-299E-FC54-F264-0558C87C4588}"/>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Impact on end user</a:t>
            </a:r>
          </a:p>
          <a:p>
            <a:pPr>
              <a:lnSpc>
                <a:spcPct val="40000"/>
              </a:lnSpc>
            </a:pPr>
            <a:r>
              <a:rPr lang="en-US" dirty="0"/>
              <a:t>Future Roadmap</a:t>
            </a:r>
            <a:endParaRPr lang="en-US" sz="1100" dirty="0"/>
          </a:p>
          <a:p>
            <a:pPr>
              <a:lnSpc>
                <a:spcPct val="40000"/>
              </a:lnSpc>
            </a:pPr>
            <a:r>
              <a:rPr lang="en-US" sz="1000" dirty="0">
                <a:solidFill>
                  <a:schemeClr val="tx1">
                    <a:lumMod val="49000"/>
                    <a:lumOff val="51000"/>
                  </a:schemeClr>
                </a:solidFill>
              </a:rPr>
              <a:t>Reflections</a:t>
            </a:r>
          </a:p>
        </p:txBody>
      </p:sp>
    </p:spTree>
    <p:extLst>
      <p:ext uri="{BB962C8B-B14F-4D97-AF65-F5344CB8AC3E}">
        <p14:creationId xmlns:p14="http://schemas.microsoft.com/office/powerpoint/2010/main" val="2877407042"/>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9C493-82E8-789D-FA3C-5D9E96AEABA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851253-B230-7F8A-9BA1-DACDF34E78BE}"/>
              </a:ext>
            </a:extLst>
          </p:cNvPr>
          <p:cNvSpPr>
            <a:spLocks noGrp="1"/>
          </p:cNvSpPr>
          <p:nvPr>
            <p:ph type="ftr" sz="quarter" idx="16"/>
          </p:nvPr>
        </p:nvSpPr>
        <p:spPr>
          <a:xfrm>
            <a:off x="7691215" y="109728"/>
            <a:ext cx="3840480" cy="365125"/>
          </a:xfrm>
        </p:spPr>
        <p:txBody>
          <a:bodyPr/>
          <a:lstStyle/>
          <a:p>
            <a:r>
              <a:rPr lang="en-US" dirty="0"/>
              <a:t>What next?</a:t>
            </a:r>
          </a:p>
        </p:txBody>
      </p:sp>
      <p:sp>
        <p:nvSpPr>
          <p:cNvPr id="4" name="Slide Number Placeholder 3">
            <a:extLst>
              <a:ext uri="{FF2B5EF4-FFF2-40B4-BE49-F238E27FC236}">
                <a16:creationId xmlns:a16="http://schemas.microsoft.com/office/drawing/2014/main" id="{AAA31683-3F64-1D34-7784-AEB8CD8EF4B9}"/>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82</a:t>
            </a:fld>
            <a:endParaRPr lang="en-US"/>
          </a:p>
        </p:txBody>
      </p:sp>
      <p:sp>
        <p:nvSpPr>
          <p:cNvPr id="2" name="Title 3">
            <a:extLst>
              <a:ext uri="{FF2B5EF4-FFF2-40B4-BE49-F238E27FC236}">
                <a16:creationId xmlns:a16="http://schemas.microsoft.com/office/drawing/2014/main" id="{F1C8CD66-26CC-B050-3CA9-2C7FF864C233}"/>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Future Roadmap</a:t>
            </a:r>
          </a:p>
        </p:txBody>
      </p:sp>
      <p:grpSp>
        <p:nvGrpSpPr>
          <p:cNvPr id="9" name="Group 8">
            <a:extLst>
              <a:ext uri="{FF2B5EF4-FFF2-40B4-BE49-F238E27FC236}">
                <a16:creationId xmlns:a16="http://schemas.microsoft.com/office/drawing/2014/main" id="{7763E4BB-6E4A-DF3A-E84A-AF7539380E59}"/>
              </a:ext>
            </a:extLst>
          </p:cNvPr>
          <p:cNvGrpSpPr/>
          <p:nvPr/>
        </p:nvGrpSpPr>
        <p:grpSpPr>
          <a:xfrm>
            <a:off x="428694" y="1070982"/>
            <a:ext cx="4106196" cy="2512479"/>
            <a:chOff x="338077" y="1145123"/>
            <a:chExt cx="4106196" cy="2512478"/>
          </a:xfrm>
        </p:grpSpPr>
        <p:pic>
          <p:nvPicPr>
            <p:cNvPr id="7" name="Graphic 6">
              <a:extLst>
                <a:ext uri="{FF2B5EF4-FFF2-40B4-BE49-F238E27FC236}">
                  <a16:creationId xmlns:a16="http://schemas.microsoft.com/office/drawing/2014/main" id="{BABA5C7E-C04B-98C8-FF4D-A9D1D0341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77" y="1610369"/>
              <a:ext cx="4106196" cy="2047232"/>
            </a:xfrm>
            <a:prstGeom prst="rect">
              <a:avLst/>
            </a:prstGeom>
          </p:spPr>
        </p:pic>
        <p:sp>
          <p:nvSpPr>
            <p:cNvPr id="8" name="Text Placeholder 4">
              <a:extLst>
                <a:ext uri="{FF2B5EF4-FFF2-40B4-BE49-F238E27FC236}">
                  <a16:creationId xmlns:a16="http://schemas.microsoft.com/office/drawing/2014/main" id="{BFDC8ADE-C386-B3A0-0F54-7F080544999B}"/>
                </a:ext>
              </a:extLst>
            </p:cNvPr>
            <p:cNvSpPr txBox="1">
              <a:spLocks/>
            </p:cNvSpPr>
            <p:nvPr/>
          </p:nvSpPr>
          <p:spPr>
            <a:xfrm>
              <a:off x="338077" y="1145123"/>
              <a:ext cx="2326235" cy="341679"/>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Complete offline support</a:t>
              </a:r>
            </a:p>
          </p:txBody>
        </p:sp>
      </p:grpSp>
      <p:sp>
        <p:nvSpPr>
          <p:cNvPr id="12" name="Text Placeholder 4">
            <a:extLst>
              <a:ext uri="{FF2B5EF4-FFF2-40B4-BE49-F238E27FC236}">
                <a16:creationId xmlns:a16="http://schemas.microsoft.com/office/drawing/2014/main" id="{3FCF473A-1857-D448-7E2D-47BC076A6346}"/>
              </a:ext>
            </a:extLst>
          </p:cNvPr>
          <p:cNvSpPr txBox="1">
            <a:spLocks/>
          </p:cNvSpPr>
          <p:nvPr/>
        </p:nvSpPr>
        <p:spPr>
          <a:xfrm>
            <a:off x="5087820" y="1070983"/>
            <a:ext cx="6675488" cy="1713407"/>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Disaster &amp; Risk Management: </a:t>
            </a:r>
          </a:p>
          <a:p>
            <a:pPr marL="285744" indent="-285744">
              <a:lnSpc>
                <a:spcPct val="100000"/>
              </a:lnSpc>
              <a:buFont typeface="Arial"/>
              <a:buChar char="•"/>
            </a:pPr>
            <a:r>
              <a:rPr lang="en-US" sz="1100" dirty="0">
                <a:solidFill>
                  <a:schemeClr val="tx1">
                    <a:lumMod val="50000"/>
                    <a:lumOff val="50000"/>
                  </a:schemeClr>
                </a:solidFill>
              </a:rPr>
              <a:t>Flood/Drought Alerts: Integrate with IMD (Indian Meteorological Department) for early warnings</a:t>
            </a:r>
          </a:p>
          <a:p>
            <a:pPr marL="285744" indent="-285744">
              <a:lnSpc>
                <a:spcPct val="100000"/>
              </a:lnSpc>
              <a:buFont typeface="Arial"/>
              <a:buChar char="•"/>
            </a:pPr>
            <a:r>
              <a:rPr lang="en-US" sz="1100" dirty="0">
                <a:solidFill>
                  <a:schemeClr val="tx1">
                    <a:lumMod val="50000"/>
                    <a:lumOff val="50000"/>
                  </a:schemeClr>
                </a:solidFill>
              </a:rPr>
              <a:t>Pest/Disease Outbreak Detection: Crowdsourced alerts from farmer uploads → collective early detection network.</a:t>
            </a:r>
            <a:endParaRPr lang="en-US" dirty="0"/>
          </a:p>
        </p:txBody>
      </p:sp>
      <p:sp>
        <p:nvSpPr>
          <p:cNvPr id="13" name="Text Placeholder 4">
            <a:extLst>
              <a:ext uri="{FF2B5EF4-FFF2-40B4-BE49-F238E27FC236}">
                <a16:creationId xmlns:a16="http://schemas.microsoft.com/office/drawing/2014/main" id="{4A16F739-96E7-92C9-E622-D0C1F10F7505}"/>
              </a:ext>
            </a:extLst>
          </p:cNvPr>
          <p:cNvSpPr txBox="1">
            <a:spLocks/>
          </p:cNvSpPr>
          <p:nvPr/>
        </p:nvSpPr>
        <p:spPr>
          <a:xfrm>
            <a:off x="428694" y="3517558"/>
            <a:ext cx="4659127" cy="1713407"/>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a:t>Dataset Expansion &amp; Integration:</a:t>
            </a:r>
            <a:endParaRPr lang="en-US" sz="1100" dirty="0"/>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Satellite + Remote Sensing Data: NDVI, soil moisture, and crop stress indices can add predictive insights for yield and disease detection </a:t>
            </a:r>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Soil Health Data: Government soil card schemes provide pH, organic carbon, and nutrient levels. Aggregating this helps </a:t>
            </a:r>
            <a:r>
              <a:rPr lang="en-US" sz="1100" dirty="0" err="1">
                <a:solidFill>
                  <a:schemeClr val="tx1">
                    <a:lumMod val="50000"/>
                    <a:lumOff val="50000"/>
                  </a:schemeClr>
                </a:solidFill>
              </a:rPr>
              <a:t>Farmnaxx</a:t>
            </a:r>
            <a:r>
              <a:rPr lang="en-US" sz="1100" dirty="0">
                <a:solidFill>
                  <a:schemeClr val="tx1">
                    <a:lumMod val="50000"/>
                    <a:lumOff val="50000"/>
                  </a:schemeClr>
                </a:solidFill>
              </a:rPr>
              <a:t> give hyper-local crop and fertilizer recommendations</a:t>
            </a:r>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Pest and Weed Incidence Data: Datasets from SAUs (state </a:t>
            </a:r>
            <a:r>
              <a:rPr lang="en-US" sz="1100" dirty="0" err="1">
                <a:solidFill>
                  <a:schemeClr val="tx1">
                    <a:lumMod val="50000"/>
                    <a:lumOff val="50000"/>
                  </a:schemeClr>
                </a:solidFill>
              </a:rPr>
              <a:t>agri</a:t>
            </a:r>
            <a:r>
              <a:rPr lang="en-US" sz="1100" dirty="0">
                <a:solidFill>
                  <a:schemeClr val="tx1">
                    <a:lumMod val="50000"/>
                    <a:lumOff val="50000"/>
                  </a:schemeClr>
                </a:solidFill>
              </a:rPr>
              <a:t> universities) about pest life cycles and region-specific weed issues</a:t>
            </a:r>
          </a:p>
        </p:txBody>
      </p:sp>
      <p:sp>
        <p:nvSpPr>
          <p:cNvPr id="5" name="Content Placeholder 2">
            <a:extLst>
              <a:ext uri="{FF2B5EF4-FFF2-40B4-BE49-F238E27FC236}">
                <a16:creationId xmlns:a16="http://schemas.microsoft.com/office/drawing/2014/main" id="{EC41A4DF-049E-1E02-2743-131D6FA4E399}"/>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Impact on end user</a:t>
            </a:r>
          </a:p>
          <a:p>
            <a:pPr>
              <a:lnSpc>
                <a:spcPct val="40000"/>
              </a:lnSpc>
            </a:pPr>
            <a:r>
              <a:rPr lang="en-US" dirty="0"/>
              <a:t>Future Roadmap</a:t>
            </a:r>
            <a:endParaRPr lang="en-US" sz="1100" dirty="0"/>
          </a:p>
          <a:p>
            <a:pPr>
              <a:lnSpc>
                <a:spcPct val="40000"/>
              </a:lnSpc>
            </a:pPr>
            <a:r>
              <a:rPr lang="en-US" sz="1000" dirty="0">
                <a:solidFill>
                  <a:schemeClr val="tx1">
                    <a:lumMod val="49000"/>
                    <a:lumOff val="51000"/>
                  </a:schemeClr>
                </a:solidFill>
              </a:rPr>
              <a:t>Reflections</a:t>
            </a:r>
          </a:p>
        </p:txBody>
      </p:sp>
    </p:spTree>
    <p:extLst>
      <p:ext uri="{BB962C8B-B14F-4D97-AF65-F5344CB8AC3E}">
        <p14:creationId xmlns:p14="http://schemas.microsoft.com/office/powerpoint/2010/main" val="4271279868"/>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A5AE-86A6-1E5B-AF0A-D3315C9A580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03A369-A903-3CA3-AD30-5CBB2B9AD01B}"/>
              </a:ext>
            </a:extLst>
          </p:cNvPr>
          <p:cNvSpPr>
            <a:spLocks noGrp="1"/>
          </p:cNvSpPr>
          <p:nvPr>
            <p:ph type="ftr" sz="quarter" idx="16"/>
          </p:nvPr>
        </p:nvSpPr>
        <p:spPr>
          <a:xfrm>
            <a:off x="7691215" y="109728"/>
            <a:ext cx="3840480" cy="365125"/>
          </a:xfrm>
        </p:spPr>
        <p:txBody>
          <a:bodyPr/>
          <a:lstStyle/>
          <a:p>
            <a:r>
              <a:rPr lang="en-US" dirty="0"/>
              <a:t>What next?</a:t>
            </a:r>
          </a:p>
        </p:txBody>
      </p:sp>
      <p:sp>
        <p:nvSpPr>
          <p:cNvPr id="4" name="Slide Number Placeholder 3">
            <a:extLst>
              <a:ext uri="{FF2B5EF4-FFF2-40B4-BE49-F238E27FC236}">
                <a16:creationId xmlns:a16="http://schemas.microsoft.com/office/drawing/2014/main" id="{1A90738C-2B14-D2A3-E6B6-BD4F771A3F4C}"/>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83</a:t>
            </a:fld>
            <a:endParaRPr lang="en-US"/>
          </a:p>
        </p:txBody>
      </p:sp>
      <p:sp>
        <p:nvSpPr>
          <p:cNvPr id="2" name="Title 3">
            <a:extLst>
              <a:ext uri="{FF2B5EF4-FFF2-40B4-BE49-F238E27FC236}">
                <a16:creationId xmlns:a16="http://schemas.microsoft.com/office/drawing/2014/main" id="{F56E655A-6226-4C03-B472-98605EFA49AE}"/>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Future Roadmap</a:t>
            </a:r>
          </a:p>
        </p:txBody>
      </p:sp>
      <p:grpSp>
        <p:nvGrpSpPr>
          <p:cNvPr id="9" name="Group 8">
            <a:extLst>
              <a:ext uri="{FF2B5EF4-FFF2-40B4-BE49-F238E27FC236}">
                <a16:creationId xmlns:a16="http://schemas.microsoft.com/office/drawing/2014/main" id="{AF0D387B-F287-0544-8A20-A994BBBF0DEE}"/>
              </a:ext>
            </a:extLst>
          </p:cNvPr>
          <p:cNvGrpSpPr/>
          <p:nvPr/>
        </p:nvGrpSpPr>
        <p:grpSpPr>
          <a:xfrm>
            <a:off x="428694" y="1070982"/>
            <a:ext cx="4106196" cy="2512479"/>
            <a:chOff x="338077" y="1145123"/>
            <a:chExt cx="4106196" cy="2512478"/>
          </a:xfrm>
        </p:grpSpPr>
        <p:pic>
          <p:nvPicPr>
            <p:cNvPr id="7" name="Graphic 6">
              <a:extLst>
                <a:ext uri="{FF2B5EF4-FFF2-40B4-BE49-F238E27FC236}">
                  <a16:creationId xmlns:a16="http://schemas.microsoft.com/office/drawing/2014/main" id="{1AAE642E-3E73-BA4E-7187-E1C6F7FADE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77" y="1610369"/>
              <a:ext cx="4106196" cy="2047232"/>
            </a:xfrm>
            <a:prstGeom prst="rect">
              <a:avLst/>
            </a:prstGeom>
          </p:spPr>
        </p:pic>
        <p:sp>
          <p:nvSpPr>
            <p:cNvPr id="8" name="Text Placeholder 4">
              <a:extLst>
                <a:ext uri="{FF2B5EF4-FFF2-40B4-BE49-F238E27FC236}">
                  <a16:creationId xmlns:a16="http://schemas.microsoft.com/office/drawing/2014/main" id="{576B0C58-FC78-4D45-3D42-3F20D0162B66}"/>
                </a:ext>
              </a:extLst>
            </p:cNvPr>
            <p:cNvSpPr txBox="1">
              <a:spLocks/>
            </p:cNvSpPr>
            <p:nvPr/>
          </p:nvSpPr>
          <p:spPr>
            <a:xfrm>
              <a:off x="338077" y="1145123"/>
              <a:ext cx="2326235" cy="341679"/>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Complete offline support</a:t>
              </a:r>
            </a:p>
          </p:txBody>
        </p:sp>
      </p:grpSp>
      <p:sp>
        <p:nvSpPr>
          <p:cNvPr id="12" name="Text Placeholder 4">
            <a:extLst>
              <a:ext uri="{FF2B5EF4-FFF2-40B4-BE49-F238E27FC236}">
                <a16:creationId xmlns:a16="http://schemas.microsoft.com/office/drawing/2014/main" id="{98BA735F-1904-FC56-EAAE-E5B7550C8C17}"/>
              </a:ext>
            </a:extLst>
          </p:cNvPr>
          <p:cNvSpPr txBox="1">
            <a:spLocks/>
          </p:cNvSpPr>
          <p:nvPr/>
        </p:nvSpPr>
        <p:spPr>
          <a:xfrm>
            <a:off x="5087820" y="1070983"/>
            <a:ext cx="6675488" cy="1713407"/>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Disaster &amp; Risk Management: </a:t>
            </a:r>
          </a:p>
          <a:p>
            <a:pPr marL="285744" indent="-285744">
              <a:lnSpc>
                <a:spcPct val="100000"/>
              </a:lnSpc>
              <a:buFont typeface="Arial"/>
              <a:buChar char="•"/>
            </a:pPr>
            <a:r>
              <a:rPr lang="en-US" sz="1100" dirty="0">
                <a:solidFill>
                  <a:schemeClr val="tx1">
                    <a:lumMod val="50000"/>
                    <a:lumOff val="50000"/>
                  </a:schemeClr>
                </a:solidFill>
              </a:rPr>
              <a:t>Flood/Drought Alerts: Integrate with IMD (Indian Meteorological Department) for early warnings</a:t>
            </a:r>
          </a:p>
          <a:p>
            <a:pPr marL="285744" indent="-285744">
              <a:lnSpc>
                <a:spcPct val="100000"/>
              </a:lnSpc>
              <a:buFont typeface="Arial"/>
              <a:buChar char="•"/>
            </a:pPr>
            <a:r>
              <a:rPr lang="en-US" sz="1100" dirty="0">
                <a:solidFill>
                  <a:schemeClr val="tx1">
                    <a:lumMod val="50000"/>
                    <a:lumOff val="50000"/>
                  </a:schemeClr>
                </a:solidFill>
              </a:rPr>
              <a:t>Pest/Disease Outbreak Detection: Crowdsourced alerts from farmer uploads → collective early detection network.</a:t>
            </a:r>
            <a:endParaRPr lang="en-US" dirty="0"/>
          </a:p>
        </p:txBody>
      </p:sp>
      <p:sp>
        <p:nvSpPr>
          <p:cNvPr id="13" name="Text Placeholder 4">
            <a:extLst>
              <a:ext uri="{FF2B5EF4-FFF2-40B4-BE49-F238E27FC236}">
                <a16:creationId xmlns:a16="http://schemas.microsoft.com/office/drawing/2014/main" id="{65FD78F3-7653-2D02-B534-5275F5622346}"/>
              </a:ext>
            </a:extLst>
          </p:cNvPr>
          <p:cNvSpPr txBox="1">
            <a:spLocks/>
          </p:cNvSpPr>
          <p:nvPr/>
        </p:nvSpPr>
        <p:spPr>
          <a:xfrm>
            <a:off x="428694" y="3517558"/>
            <a:ext cx="4659127" cy="1713407"/>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a:t>Dataset Expansion &amp; Integration:</a:t>
            </a:r>
            <a:endParaRPr lang="en-US" sz="1100" dirty="0"/>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Satellite + Remote Sensing Data: NDVI, soil moisture, and crop stress indices can add predictive insights for yield and disease detection </a:t>
            </a:r>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Soil Health Data: Government soil card schemes provide pH, organic carbon, and nutrient levels. Aggregating this helps </a:t>
            </a:r>
            <a:r>
              <a:rPr lang="en-US" sz="1100" dirty="0" err="1">
                <a:solidFill>
                  <a:schemeClr val="tx1">
                    <a:lumMod val="50000"/>
                    <a:lumOff val="50000"/>
                  </a:schemeClr>
                </a:solidFill>
              </a:rPr>
              <a:t>Farmnaxx</a:t>
            </a:r>
            <a:r>
              <a:rPr lang="en-US" sz="1100" dirty="0">
                <a:solidFill>
                  <a:schemeClr val="tx1">
                    <a:lumMod val="50000"/>
                    <a:lumOff val="50000"/>
                  </a:schemeClr>
                </a:solidFill>
              </a:rPr>
              <a:t> give hyper-local crop and fertilizer recommendations</a:t>
            </a:r>
          </a:p>
          <a:p>
            <a:pPr marL="171446" indent="-171446">
              <a:lnSpc>
                <a:spcPct val="120000"/>
              </a:lnSpc>
              <a:buFont typeface="Arial" panose="020B0604020202020204" pitchFamily="34" charset="0"/>
              <a:buChar char="•"/>
            </a:pPr>
            <a:r>
              <a:rPr lang="en-US" sz="1100" dirty="0">
                <a:solidFill>
                  <a:schemeClr val="tx1">
                    <a:lumMod val="50000"/>
                    <a:lumOff val="50000"/>
                  </a:schemeClr>
                </a:solidFill>
              </a:rPr>
              <a:t>Pest and Weed Incidence Data: Datasets from SAUs (state </a:t>
            </a:r>
            <a:r>
              <a:rPr lang="en-US" sz="1100" dirty="0" err="1">
                <a:solidFill>
                  <a:schemeClr val="tx1">
                    <a:lumMod val="50000"/>
                    <a:lumOff val="50000"/>
                  </a:schemeClr>
                </a:solidFill>
              </a:rPr>
              <a:t>agri</a:t>
            </a:r>
            <a:r>
              <a:rPr lang="en-US" sz="1100" dirty="0">
                <a:solidFill>
                  <a:schemeClr val="tx1">
                    <a:lumMod val="50000"/>
                    <a:lumOff val="50000"/>
                  </a:schemeClr>
                </a:solidFill>
              </a:rPr>
              <a:t> universities) about pest life cycles and region-specific weed issues</a:t>
            </a:r>
          </a:p>
        </p:txBody>
      </p:sp>
      <p:sp>
        <p:nvSpPr>
          <p:cNvPr id="5" name="Content Placeholder 2">
            <a:extLst>
              <a:ext uri="{FF2B5EF4-FFF2-40B4-BE49-F238E27FC236}">
                <a16:creationId xmlns:a16="http://schemas.microsoft.com/office/drawing/2014/main" id="{943C72C7-9D6C-59CA-5B63-B95C8ADD6783}"/>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Impact on end user</a:t>
            </a:r>
          </a:p>
          <a:p>
            <a:pPr>
              <a:lnSpc>
                <a:spcPct val="40000"/>
              </a:lnSpc>
            </a:pPr>
            <a:r>
              <a:rPr lang="en-US" dirty="0"/>
              <a:t>Future Roadmap</a:t>
            </a:r>
            <a:endParaRPr lang="en-US" sz="1100" dirty="0"/>
          </a:p>
          <a:p>
            <a:pPr>
              <a:lnSpc>
                <a:spcPct val="40000"/>
              </a:lnSpc>
            </a:pPr>
            <a:r>
              <a:rPr lang="en-US" sz="1000" dirty="0">
                <a:solidFill>
                  <a:schemeClr val="tx1">
                    <a:lumMod val="49000"/>
                    <a:lumOff val="51000"/>
                  </a:schemeClr>
                </a:solidFill>
              </a:rPr>
              <a:t>Reflections</a:t>
            </a:r>
          </a:p>
        </p:txBody>
      </p:sp>
      <p:sp>
        <p:nvSpPr>
          <p:cNvPr id="6" name="Text Placeholder 4">
            <a:extLst>
              <a:ext uri="{FF2B5EF4-FFF2-40B4-BE49-F238E27FC236}">
                <a16:creationId xmlns:a16="http://schemas.microsoft.com/office/drawing/2014/main" id="{B5E4A1B7-8D3E-2CDB-C690-BE01AE0B603E}"/>
              </a:ext>
            </a:extLst>
          </p:cNvPr>
          <p:cNvSpPr txBox="1">
            <a:spLocks/>
          </p:cNvSpPr>
          <p:nvPr/>
        </p:nvSpPr>
        <p:spPr>
          <a:xfrm>
            <a:off x="5087820" y="2825578"/>
            <a:ext cx="6675488" cy="2813624"/>
          </a:xfrm>
          <a:prstGeom prst="rect">
            <a:avLst/>
          </a:prstGeom>
        </p:spPr>
        <p:txBody>
          <a:bodyPr vert="horz" lIns="91440" tIns="45720" rIns="91440" bIns="45720" rtlCol="0" anchor="t">
            <a:norm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Long-Term (2+ years) – Global &amp; Policy Impact</a:t>
            </a:r>
          </a:p>
          <a:p>
            <a:pPr marL="285750" indent="-285750">
              <a:lnSpc>
                <a:spcPct val="100000"/>
              </a:lnSpc>
              <a:buFont typeface="Arial"/>
              <a:buChar char="•"/>
            </a:pPr>
            <a:r>
              <a:rPr lang="en-US" sz="1100" dirty="0">
                <a:solidFill>
                  <a:schemeClr val="tx1">
                    <a:lumMod val="50000"/>
                    <a:lumOff val="50000"/>
                  </a:schemeClr>
                </a:solidFill>
              </a:rPr>
              <a:t>Extend training datasets to livestock, fisheries, and allied sectors (partner with ICAR, FAO, World Bank)</a:t>
            </a:r>
          </a:p>
          <a:p>
            <a:pPr marL="285750" indent="-285750">
              <a:lnSpc>
                <a:spcPct val="100000"/>
              </a:lnSpc>
              <a:buFont typeface="Arial"/>
              <a:buChar char="•"/>
            </a:pPr>
            <a:r>
              <a:rPr lang="en-US" sz="1100" dirty="0">
                <a:solidFill>
                  <a:schemeClr val="tx1">
                    <a:lumMod val="50000"/>
                    <a:lumOff val="50000"/>
                  </a:schemeClr>
                </a:solidFill>
              </a:rPr>
              <a:t>Aggregate anonymized farmer queries + outcomes to create crop health dashboards for policymakers</a:t>
            </a:r>
          </a:p>
          <a:p>
            <a:pPr marL="285750" indent="-285750">
              <a:lnSpc>
                <a:spcPct val="100000"/>
              </a:lnSpc>
              <a:buFont typeface="Arial"/>
              <a:buChar char="•"/>
            </a:pPr>
            <a:r>
              <a:rPr lang="en-US" sz="1100" dirty="0">
                <a:solidFill>
                  <a:schemeClr val="tx1">
                    <a:lumMod val="50000"/>
                    <a:lumOff val="50000"/>
                  </a:schemeClr>
                </a:solidFill>
              </a:rPr>
              <a:t>Conduct bias/fairness audits, publish model cards, and ensure compliance with AI for Good frameworks</a:t>
            </a:r>
          </a:p>
          <a:p>
            <a:pPr marL="285750" indent="-285750">
              <a:lnSpc>
                <a:spcPct val="100000"/>
              </a:lnSpc>
              <a:buFont typeface="Arial"/>
              <a:buChar char="•"/>
            </a:pPr>
            <a:r>
              <a:rPr lang="en-US" sz="1100" dirty="0">
                <a:solidFill>
                  <a:schemeClr val="tx1">
                    <a:lumMod val="50000"/>
                    <a:lumOff val="50000"/>
                  </a:schemeClr>
                </a:solidFill>
              </a:rPr>
              <a:t>Position </a:t>
            </a:r>
            <a:r>
              <a:rPr lang="en-US" sz="1100" dirty="0" err="1">
                <a:solidFill>
                  <a:schemeClr val="tx1">
                    <a:lumMod val="50000"/>
                    <a:lumOff val="50000"/>
                  </a:schemeClr>
                </a:solidFill>
              </a:rPr>
              <a:t>Farmnaxx</a:t>
            </a:r>
            <a:r>
              <a:rPr lang="en-US" sz="1100" dirty="0">
                <a:solidFill>
                  <a:schemeClr val="tx1">
                    <a:lumMod val="50000"/>
                    <a:lumOff val="50000"/>
                  </a:schemeClr>
                </a:solidFill>
              </a:rPr>
              <a:t> as a farmer ecosystem platform by integrating advisory, finance, insurance, and supply chain into one hub</a:t>
            </a:r>
          </a:p>
        </p:txBody>
      </p:sp>
    </p:spTree>
    <p:extLst>
      <p:ext uri="{BB962C8B-B14F-4D97-AF65-F5344CB8AC3E}">
        <p14:creationId xmlns:p14="http://schemas.microsoft.com/office/powerpoint/2010/main" val="4046902957"/>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F2F8-BD81-6E0A-6A33-D56BE731DD8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28DDA9-B9E5-B80B-0507-4B1A2B69B224}"/>
              </a:ext>
            </a:extLst>
          </p:cNvPr>
          <p:cNvSpPr>
            <a:spLocks noGrp="1"/>
          </p:cNvSpPr>
          <p:nvPr>
            <p:ph type="ftr" sz="quarter" idx="16"/>
          </p:nvPr>
        </p:nvSpPr>
        <p:spPr>
          <a:xfrm>
            <a:off x="7691215" y="109728"/>
            <a:ext cx="3840480" cy="365125"/>
          </a:xfrm>
        </p:spPr>
        <p:txBody>
          <a:bodyPr/>
          <a:lstStyle/>
          <a:p>
            <a:r>
              <a:rPr lang="en-US" dirty="0"/>
              <a:t>What we got/learned from this hackathon?</a:t>
            </a:r>
          </a:p>
        </p:txBody>
      </p:sp>
      <p:sp>
        <p:nvSpPr>
          <p:cNvPr id="4" name="Slide Number Placeholder 3">
            <a:extLst>
              <a:ext uri="{FF2B5EF4-FFF2-40B4-BE49-F238E27FC236}">
                <a16:creationId xmlns:a16="http://schemas.microsoft.com/office/drawing/2014/main" id="{A705395C-9D49-D503-9532-EEA1A3C18C6D}"/>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84</a:t>
            </a:fld>
            <a:endParaRPr lang="en-US"/>
          </a:p>
        </p:txBody>
      </p:sp>
      <p:sp>
        <p:nvSpPr>
          <p:cNvPr id="2" name="Title 3">
            <a:extLst>
              <a:ext uri="{FF2B5EF4-FFF2-40B4-BE49-F238E27FC236}">
                <a16:creationId xmlns:a16="http://schemas.microsoft.com/office/drawing/2014/main" id="{1C7FD83D-5498-5DB3-1BBA-1E6E0BB62D1F}"/>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Reflections</a:t>
            </a:r>
          </a:p>
        </p:txBody>
      </p:sp>
      <p:sp>
        <p:nvSpPr>
          <p:cNvPr id="6" name="Content Placeholder 2">
            <a:extLst>
              <a:ext uri="{FF2B5EF4-FFF2-40B4-BE49-F238E27FC236}">
                <a16:creationId xmlns:a16="http://schemas.microsoft.com/office/drawing/2014/main" id="{E0291CD7-83DD-E5FE-536C-F14A306C6FAF}"/>
              </a:ext>
            </a:extLst>
          </p:cNvPr>
          <p:cNvSpPr txBox="1">
            <a:spLocks/>
          </p:cNvSpPr>
          <p:nvPr/>
        </p:nvSpPr>
        <p:spPr>
          <a:xfrm>
            <a:off x="107750" y="6239323"/>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000" dirty="0">
                <a:solidFill>
                  <a:schemeClr val="tx1">
                    <a:lumMod val="49000"/>
                    <a:lumOff val="51000"/>
                  </a:schemeClr>
                </a:solidFill>
              </a:rPr>
              <a:t>Future Roadmap</a:t>
            </a:r>
          </a:p>
          <a:p>
            <a:pPr>
              <a:lnSpc>
                <a:spcPct val="40000"/>
              </a:lnSpc>
            </a:pPr>
            <a:r>
              <a:rPr lang="en-US" dirty="0"/>
              <a:t>Reflections</a:t>
            </a:r>
            <a:endParaRPr lang="en-US" sz="1100" dirty="0"/>
          </a:p>
          <a:p>
            <a:pPr>
              <a:lnSpc>
                <a:spcPct val="40000"/>
              </a:lnSpc>
            </a:pPr>
            <a:r>
              <a:rPr lang="en-US" sz="1000" dirty="0">
                <a:solidFill>
                  <a:schemeClr val="tx1">
                    <a:lumMod val="49000"/>
                    <a:lumOff val="51000"/>
                  </a:schemeClr>
                </a:solidFill>
              </a:rPr>
              <a:t>Q&amp;A</a:t>
            </a:r>
          </a:p>
        </p:txBody>
      </p:sp>
      <p:sp>
        <p:nvSpPr>
          <p:cNvPr id="7" name="TextBox 6">
            <a:extLst>
              <a:ext uri="{FF2B5EF4-FFF2-40B4-BE49-F238E27FC236}">
                <a16:creationId xmlns:a16="http://schemas.microsoft.com/office/drawing/2014/main" id="{01C46D1E-7D8A-8437-3C87-80EF78F81B6B}"/>
              </a:ext>
            </a:extLst>
          </p:cNvPr>
          <p:cNvSpPr txBox="1"/>
          <p:nvPr/>
        </p:nvSpPr>
        <p:spPr>
          <a:xfrm>
            <a:off x="729034" y="1477972"/>
            <a:ext cx="6106956"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chemeClr val="tx1">
                    <a:lumMod val="50000"/>
                    <a:lumOff val="50000"/>
                  </a:schemeClr>
                </a:solidFill>
                <a:ea typeface="+mn-lt"/>
                <a:cs typeface="+mn-lt"/>
              </a:rPr>
              <a:t>Gained first-hand exposure to real farmer challenges like language, connectivity, and accessibility.</a:t>
            </a:r>
            <a:br>
              <a:rPr lang="en-US" sz="1400" dirty="0">
                <a:solidFill>
                  <a:schemeClr val="tx1">
                    <a:lumMod val="50000"/>
                    <a:lumOff val="50000"/>
                  </a:schemeClr>
                </a:solidFill>
                <a:ea typeface="+mn-lt"/>
                <a:cs typeface="+mn-lt"/>
              </a:rPr>
            </a:br>
            <a:endParaRPr lang="en-US" sz="1400" dirty="0">
              <a:solidFill>
                <a:schemeClr val="tx1">
                  <a:lumMod val="50000"/>
                  <a:lumOff val="50000"/>
                </a:schemeClr>
              </a:solidFill>
            </a:endParaRPr>
          </a:p>
          <a:p>
            <a:pPr marL="285750" indent="-285750">
              <a:buFont typeface="Arial"/>
              <a:buChar char="•"/>
            </a:pPr>
            <a:r>
              <a:rPr lang="en-US" sz="1400" dirty="0">
                <a:solidFill>
                  <a:schemeClr val="tx1">
                    <a:lumMod val="50000"/>
                    <a:lumOff val="50000"/>
                  </a:schemeClr>
                </a:solidFill>
                <a:ea typeface="+mn-lt"/>
                <a:cs typeface="+mn-lt"/>
              </a:rPr>
              <a:t>Learned to design farmer-first solutions, balancing advanced AI with simplicity and usability.</a:t>
            </a:r>
            <a:br>
              <a:rPr lang="en-US" sz="1400" dirty="0">
                <a:solidFill>
                  <a:schemeClr val="tx1">
                    <a:lumMod val="50000"/>
                    <a:lumOff val="50000"/>
                  </a:schemeClr>
                </a:solidFill>
                <a:ea typeface="+mn-lt"/>
                <a:cs typeface="+mn-lt"/>
              </a:rPr>
            </a:br>
            <a:endParaRPr lang="en-US" sz="1400" dirty="0">
              <a:solidFill>
                <a:schemeClr val="tx1">
                  <a:lumMod val="50000"/>
                  <a:lumOff val="50000"/>
                </a:schemeClr>
              </a:solidFill>
            </a:endParaRPr>
          </a:p>
          <a:p>
            <a:pPr marL="285750" indent="-285750">
              <a:buFont typeface="Arial"/>
              <a:buChar char="•"/>
            </a:pPr>
            <a:r>
              <a:rPr lang="en-US" sz="1400" dirty="0">
                <a:solidFill>
                  <a:schemeClr val="tx1">
                    <a:lumMod val="50000"/>
                    <a:lumOff val="50000"/>
                  </a:schemeClr>
                </a:solidFill>
                <a:ea typeface="+mn-lt"/>
                <a:cs typeface="+mn-lt"/>
              </a:rPr>
              <a:t>Strengthened expertise in multimodal AI and tool integration for real-time problem solving.</a:t>
            </a:r>
            <a:br>
              <a:rPr lang="en-US" sz="1400" dirty="0">
                <a:solidFill>
                  <a:schemeClr val="tx1">
                    <a:lumMod val="50000"/>
                    <a:lumOff val="50000"/>
                  </a:schemeClr>
                </a:solidFill>
                <a:ea typeface="+mn-lt"/>
                <a:cs typeface="+mn-lt"/>
              </a:rPr>
            </a:br>
            <a:endParaRPr lang="en-US" sz="1400" dirty="0">
              <a:solidFill>
                <a:schemeClr val="tx1">
                  <a:lumMod val="50000"/>
                  <a:lumOff val="50000"/>
                </a:schemeClr>
              </a:solidFill>
            </a:endParaRPr>
          </a:p>
          <a:p>
            <a:pPr marL="285750" indent="-285750">
              <a:buFont typeface="Arial"/>
              <a:buChar char="•"/>
            </a:pPr>
            <a:r>
              <a:rPr lang="en-US" sz="1400" dirty="0">
                <a:solidFill>
                  <a:schemeClr val="tx1">
                    <a:lumMod val="50000"/>
                    <a:lumOff val="50000"/>
                  </a:schemeClr>
                </a:solidFill>
                <a:ea typeface="+mn-lt"/>
                <a:cs typeface="+mn-lt"/>
              </a:rPr>
              <a:t>Realized the importance of localization and explainability in building trust with end users.</a:t>
            </a:r>
            <a:br>
              <a:rPr lang="en-US" sz="1400" dirty="0">
                <a:solidFill>
                  <a:schemeClr val="tx1">
                    <a:lumMod val="50000"/>
                    <a:lumOff val="50000"/>
                  </a:schemeClr>
                </a:solidFill>
                <a:ea typeface="+mn-lt"/>
                <a:cs typeface="+mn-lt"/>
              </a:rPr>
            </a:br>
            <a:endParaRPr lang="en-US" sz="1400" dirty="0">
              <a:solidFill>
                <a:schemeClr val="tx1">
                  <a:lumMod val="50000"/>
                  <a:lumOff val="50000"/>
                </a:schemeClr>
              </a:solidFill>
            </a:endParaRPr>
          </a:p>
          <a:p>
            <a:pPr marL="285750" indent="-285750">
              <a:buFont typeface="Arial"/>
              <a:buChar char="•"/>
            </a:pPr>
            <a:r>
              <a:rPr lang="en-US" sz="1400" dirty="0">
                <a:solidFill>
                  <a:schemeClr val="tx1">
                    <a:lumMod val="50000"/>
                    <a:lumOff val="50000"/>
                  </a:schemeClr>
                </a:solidFill>
                <a:ea typeface="+mn-lt"/>
                <a:cs typeface="+mn-lt"/>
              </a:rPr>
              <a:t>Enhanced skills in team collaboration, quick iteration, and impactful pitching under competition pressure.</a:t>
            </a:r>
            <a:endParaRPr lang="en-US" sz="1400" dirty="0">
              <a:solidFill>
                <a:schemeClr val="tx1">
                  <a:lumMod val="50000"/>
                  <a:lumOff val="50000"/>
                </a:schemeClr>
              </a:solidFill>
            </a:endParaRPr>
          </a:p>
          <a:p>
            <a:pPr algn="l"/>
            <a:endParaRPr lang="en-US" sz="1400" dirty="0">
              <a:solidFill>
                <a:schemeClr val="tx1">
                  <a:lumMod val="50000"/>
                  <a:lumOff val="50000"/>
                </a:schemeClr>
              </a:solidFill>
            </a:endParaRPr>
          </a:p>
        </p:txBody>
      </p:sp>
      <p:pic>
        <p:nvPicPr>
          <p:cNvPr id="8" name="Picture 7">
            <a:extLst>
              <a:ext uri="{FF2B5EF4-FFF2-40B4-BE49-F238E27FC236}">
                <a16:creationId xmlns:a16="http://schemas.microsoft.com/office/drawing/2014/main" id="{9D65D979-12FC-E0CB-194A-C260EEE226FE}"/>
              </a:ext>
            </a:extLst>
          </p:cNvPr>
          <p:cNvPicPr>
            <a:picLocks noChangeAspect="1"/>
          </p:cNvPicPr>
          <p:nvPr/>
        </p:nvPicPr>
        <p:blipFill>
          <a:blip r:embed="rId3"/>
          <a:srcRect b="3822"/>
          <a:stretch>
            <a:fillRect/>
          </a:stretch>
        </p:blipFill>
        <p:spPr>
          <a:xfrm>
            <a:off x="7691215" y="581788"/>
            <a:ext cx="4186233" cy="6276212"/>
          </a:xfrm>
          <a:prstGeom prst="rect">
            <a:avLst/>
          </a:prstGeom>
        </p:spPr>
      </p:pic>
      <p:pic>
        <p:nvPicPr>
          <p:cNvPr id="9" name="Picture 8">
            <a:extLst>
              <a:ext uri="{FF2B5EF4-FFF2-40B4-BE49-F238E27FC236}">
                <a16:creationId xmlns:a16="http://schemas.microsoft.com/office/drawing/2014/main" id="{B6E97C61-BED1-6DEF-65B0-038899963D76}"/>
              </a:ext>
            </a:extLst>
          </p:cNvPr>
          <p:cNvPicPr>
            <a:picLocks noChangeAspect="1"/>
          </p:cNvPicPr>
          <p:nvPr/>
        </p:nvPicPr>
        <p:blipFill>
          <a:blip r:embed="rId4"/>
          <a:stretch>
            <a:fillRect/>
          </a:stretch>
        </p:blipFill>
        <p:spPr>
          <a:xfrm>
            <a:off x="6605868" y="5902959"/>
            <a:ext cx="1001500" cy="870869"/>
          </a:xfrm>
          <a:prstGeom prst="rect">
            <a:avLst/>
          </a:prstGeom>
          <a:ln>
            <a:noFill/>
          </a:ln>
        </p:spPr>
      </p:pic>
    </p:spTree>
    <p:extLst>
      <p:ext uri="{BB962C8B-B14F-4D97-AF65-F5344CB8AC3E}">
        <p14:creationId xmlns:p14="http://schemas.microsoft.com/office/powerpoint/2010/main" val="57253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A3FF9-45ED-FB61-F93E-5C065B7F7D4A}"/>
              </a:ext>
            </a:extLst>
          </p:cNvPr>
          <p:cNvSpPr>
            <a:spLocks noGrp="1"/>
          </p:cNvSpPr>
          <p:nvPr>
            <p:ph type="ctrTitle"/>
          </p:nvPr>
        </p:nvSpPr>
        <p:spPr>
          <a:xfrm>
            <a:off x="109727" y="5660571"/>
            <a:ext cx="9144000" cy="1196891"/>
          </a:xfrm>
        </p:spPr>
        <p:txBody>
          <a:bodyPr/>
          <a:lstStyle/>
          <a:p>
            <a:r>
              <a:rPr lang="en-US" dirty="0"/>
              <a:t>Q&amp;A</a:t>
            </a:r>
          </a:p>
        </p:txBody>
      </p:sp>
      <p:pic>
        <p:nvPicPr>
          <p:cNvPr id="10" name="Picture Placeholder 9" descr="A field of grass and a blue sky">
            <a:extLst>
              <a:ext uri="{FF2B5EF4-FFF2-40B4-BE49-F238E27FC236}">
                <a16:creationId xmlns:a16="http://schemas.microsoft.com/office/drawing/2014/main" id="{EB060EBB-A7D3-C46C-BB96-74F0EA27476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 r="3"/>
          <a:stretch/>
        </p:blipFill>
        <p:spPr>
          <a:xfrm>
            <a:off x="2" y="0"/>
            <a:ext cx="12191999" cy="5425440"/>
          </a:xfrm>
        </p:spPr>
      </p:pic>
      <p:pic>
        <p:nvPicPr>
          <p:cNvPr id="5" name="Picture 4">
            <a:hlinkClick r:id="rId3" action="ppaction://hlinksldjump"/>
            <a:extLst>
              <a:ext uri="{FF2B5EF4-FFF2-40B4-BE49-F238E27FC236}">
                <a16:creationId xmlns:a16="http://schemas.microsoft.com/office/drawing/2014/main" id="{0B96A44E-F0C8-8901-0D3E-7C0C2A21DC6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15723" y="195895"/>
            <a:ext cx="3792356" cy="2130744"/>
          </a:xfrm>
          <a:prstGeom prst="rect">
            <a:avLst/>
          </a:prstGeom>
        </p:spPr>
      </p:pic>
      <p:pic>
        <p:nvPicPr>
          <p:cNvPr id="7" name="Picture 6">
            <a:hlinkClick r:id="rId5" action="ppaction://hlinksldjump"/>
            <a:extLst>
              <a:ext uri="{FF2B5EF4-FFF2-40B4-BE49-F238E27FC236}">
                <a16:creationId xmlns:a16="http://schemas.microsoft.com/office/drawing/2014/main" id="{9248A4AE-2856-B8FB-F7CB-50E4AF9110C2}"/>
              </a:ext>
            </a:extLst>
          </p:cNvPr>
          <p:cNvPicPr>
            <a:picLocks noChangeAspect="1"/>
          </p:cNvPicPr>
          <p:nvPr/>
        </p:nvPicPr>
        <p:blipFill>
          <a:blip r:embed="rId6"/>
          <a:stretch>
            <a:fillRect/>
          </a:stretch>
        </p:blipFill>
        <p:spPr>
          <a:xfrm>
            <a:off x="4196887" y="195895"/>
            <a:ext cx="3799668" cy="2130744"/>
          </a:xfrm>
          <a:prstGeom prst="rect">
            <a:avLst/>
          </a:prstGeom>
        </p:spPr>
      </p:pic>
      <p:pic>
        <p:nvPicPr>
          <p:cNvPr id="9" name="Picture 8">
            <a:hlinkClick r:id="rId7" action="ppaction://hlinksldjump"/>
            <a:extLst>
              <a:ext uri="{FF2B5EF4-FFF2-40B4-BE49-F238E27FC236}">
                <a16:creationId xmlns:a16="http://schemas.microsoft.com/office/drawing/2014/main" id="{7B522881-C9BF-3832-EC94-BEA41F567E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185360" y="195896"/>
            <a:ext cx="3817832" cy="2130745"/>
          </a:xfrm>
          <a:prstGeom prst="rect">
            <a:avLst/>
          </a:prstGeom>
        </p:spPr>
      </p:pic>
      <p:pic>
        <p:nvPicPr>
          <p:cNvPr id="12" name="Picture 11">
            <a:hlinkClick r:id="rId9" action="ppaction://hlinksldjump"/>
            <a:extLst>
              <a:ext uri="{FF2B5EF4-FFF2-40B4-BE49-F238E27FC236}">
                <a16:creationId xmlns:a16="http://schemas.microsoft.com/office/drawing/2014/main" id="{2C6BF1A0-704B-4CC0-6896-BF36DE0C051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15723" y="2561770"/>
            <a:ext cx="3803624" cy="2130743"/>
          </a:xfrm>
          <a:prstGeom prst="rect">
            <a:avLst/>
          </a:prstGeom>
        </p:spPr>
      </p:pic>
      <p:pic>
        <p:nvPicPr>
          <p:cNvPr id="14" name="Picture 13">
            <a:hlinkClick r:id="rId11" action="ppaction://hlinksldjump"/>
            <a:extLst>
              <a:ext uri="{FF2B5EF4-FFF2-40B4-BE49-F238E27FC236}">
                <a16:creationId xmlns:a16="http://schemas.microsoft.com/office/drawing/2014/main" id="{240DB0C5-E9D4-5AD0-9E9D-8F035EB34E5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196887" y="2561770"/>
            <a:ext cx="3800088" cy="2130743"/>
          </a:xfrm>
          <a:prstGeom prst="rect">
            <a:avLst/>
          </a:prstGeom>
        </p:spPr>
      </p:pic>
      <p:pic>
        <p:nvPicPr>
          <p:cNvPr id="16" name="Picture 15">
            <a:hlinkClick r:id="rId13" action="ppaction://hlinksldjump"/>
            <a:extLst>
              <a:ext uri="{FF2B5EF4-FFF2-40B4-BE49-F238E27FC236}">
                <a16:creationId xmlns:a16="http://schemas.microsoft.com/office/drawing/2014/main" id="{FDCBA8CB-BA2B-AC84-E905-EA38088A752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185362" y="2561770"/>
            <a:ext cx="3796559" cy="2130743"/>
          </a:xfrm>
          <a:prstGeom prst="rect">
            <a:avLst/>
          </a:prstGeom>
        </p:spPr>
      </p:pic>
      <p:sp>
        <p:nvSpPr>
          <p:cNvPr id="17" name="Content Placeholder 2">
            <a:extLst>
              <a:ext uri="{FF2B5EF4-FFF2-40B4-BE49-F238E27FC236}">
                <a16:creationId xmlns:a16="http://schemas.microsoft.com/office/drawing/2014/main" id="{6CCFC8C4-C168-2EE7-EE5B-8BDD074AD40B}"/>
              </a:ext>
            </a:extLst>
          </p:cNvPr>
          <p:cNvSpPr txBox="1">
            <a:spLocks/>
          </p:cNvSpPr>
          <p:nvPr/>
        </p:nvSpPr>
        <p:spPr>
          <a:xfrm>
            <a:off x="8674807" y="5984967"/>
            <a:ext cx="3397452" cy="731520"/>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en-US" dirty="0"/>
              <a:t>We are happy to answer your queries!</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979251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D1D3D-CF3A-70BE-D268-C6EF43C76F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8BDA02-CB11-7E6C-44C2-196B72B48D76}"/>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86</a:t>
            </a:fld>
            <a:endParaRPr lang="en-US"/>
          </a:p>
        </p:txBody>
      </p:sp>
      <p:sp>
        <p:nvSpPr>
          <p:cNvPr id="2" name="Title 3">
            <a:extLst>
              <a:ext uri="{FF2B5EF4-FFF2-40B4-BE49-F238E27FC236}">
                <a16:creationId xmlns:a16="http://schemas.microsoft.com/office/drawing/2014/main" id="{BE67E7CE-22E7-54FC-5405-4A49165D53AD}"/>
              </a:ext>
            </a:extLst>
          </p:cNvPr>
          <p:cNvSpPr txBox="1">
            <a:spLocks/>
          </p:cNvSpPr>
          <p:nvPr/>
        </p:nvSpPr>
        <p:spPr>
          <a:xfrm>
            <a:off x="9855611" y="185355"/>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FAQs</a:t>
            </a:r>
          </a:p>
        </p:txBody>
      </p:sp>
      <p:pic>
        <p:nvPicPr>
          <p:cNvPr id="10" name="Graphic 9">
            <a:extLst>
              <a:ext uri="{FF2B5EF4-FFF2-40B4-BE49-F238E27FC236}">
                <a16:creationId xmlns:a16="http://schemas.microsoft.com/office/drawing/2014/main" id="{26446C7F-066A-7F01-8D2E-5686E0AB85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6237" y="1612429"/>
            <a:ext cx="5591839" cy="1290932"/>
          </a:xfrm>
          <a:prstGeom prst="rect">
            <a:avLst/>
          </a:prstGeom>
        </p:spPr>
      </p:pic>
      <p:pic>
        <p:nvPicPr>
          <p:cNvPr id="12" name="Graphic 11">
            <a:extLst>
              <a:ext uri="{FF2B5EF4-FFF2-40B4-BE49-F238E27FC236}">
                <a16:creationId xmlns:a16="http://schemas.microsoft.com/office/drawing/2014/main" id="{D842EE34-F24E-CB68-F474-08E9DA690C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5090" y="4223693"/>
            <a:ext cx="6144347" cy="1641913"/>
          </a:xfrm>
          <a:prstGeom prst="rect">
            <a:avLst/>
          </a:prstGeom>
        </p:spPr>
      </p:pic>
      <p:pic>
        <p:nvPicPr>
          <p:cNvPr id="14" name="Graphic 13">
            <a:extLst>
              <a:ext uri="{FF2B5EF4-FFF2-40B4-BE49-F238E27FC236}">
                <a16:creationId xmlns:a16="http://schemas.microsoft.com/office/drawing/2014/main" id="{49472F02-716C-5F23-12E5-9FC8D05EF0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283" y="4185396"/>
            <a:ext cx="3210633" cy="1680210"/>
          </a:xfrm>
          <a:prstGeom prst="rect">
            <a:avLst/>
          </a:prstGeom>
        </p:spPr>
      </p:pic>
      <p:pic>
        <p:nvPicPr>
          <p:cNvPr id="16" name="Graphic 15">
            <a:extLst>
              <a:ext uri="{FF2B5EF4-FFF2-40B4-BE49-F238E27FC236}">
                <a16:creationId xmlns:a16="http://schemas.microsoft.com/office/drawing/2014/main" id="{1B54CDB6-C6D3-C919-32C2-42B40BAC9D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418" y="1218650"/>
            <a:ext cx="3941501" cy="1860216"/>
          </a:xfrm>
          <a:prstGeom prst="rect">
            <a:avLst/>
          </a:prstGeom>
        </p:spPr>
      </p:pic>
      <p:sp>
        <p:nvSpPr>
          <p:cNvPr id="18" name="TextBox 17">
            <a:extLst>
              <a:ext uri="{FF2B5EF4-FFF2-40B4-BE49-F238E27FC236}">
                <a16:creationId xmlns:a16="http://schemas.microsoft.com/office/drawing/2014/main" id="{B17E06A5-A359-5F79-C1EE-4D381EFE9263}"/>
              </a:ext>
            </a:extLst>
          </p:cNvPr>
          <p:cNvSpPr txBox="1"/>
          <p:nvPr/>
        </p:nvSpPr>
        <p:spPr>
          <a:xfrm>
            <a:off x="771418" y="460521"/>
            <a:ext cx="6134582" cy="338554"/>
          </a:xfrm>
          <a:prstGeom prst="rect">
            <a:avLst/>
          </a:prstGeom>
          <a:noFill/>
        </p:spPr>
        <p:txBody>
          <a:bodyPr wrap="square">
            <a:spAutoFit/>
          </a:bodyPr>
          <a:lstStyle/>
          <a:p>
            <a:pPr>
              <a:lnSpc>
                <a:spcPct val="100000"/>
              </a:lnSpc>
            </a:pPr>
            <a:r>
              <a:rPr lang="en-US" sz="1600" dirty="0"/>
              <a:t>1. Why </a:t>
            </a:r>
            <a:r>
              <a:rPr lang="en-US" sz="1600" dirty="0" err="1"/>
              <a:t>LoRA</a:t>
            </a:r>
            <a:r>
              <a:rPr lang="en-US" sz="1600" dirty="0"/>
              <a:t> adapters instead of full fine-tuning?</a:t>
            </a:r>
          </a:p>
        </p:txBody>
      </p:sp>
      <p:sp>
        <p:nvSpPr>
          <p:cNvPr id="19" name="TextBox 18">
            <a:extLst>
              <a:ext uri="{FF2B5EF4-FFF2-40B4-BE49-F238E27FC236}">
                <a16:creationId xmlns:a16="http://schemas.microsoft.com/office/drawing/2014/main" id="{54B21FE2-EE33-68F2-AB63-9BFBFDB33703}"/>
              </a:ext>
            </a:extLst>
          </p:cNvPr>
          <p:cNvSpPr txBox="1"/>
          <p:nvPr/>
        </p:nvSpPr>
        <p:spPr>
          <a:xfrm>
            <a:off x="771417" y="3440581"/>
            <a:ext cx="6659529" cy="338554"/>
          </a:xfrm>
          <a:prstGeom prst="rect">
            <a:avLst/>
          </a:prstGeom>
          <a:noFill/>
        </p:spPr>
        <p:txBody>
          <a:bodyPr wrap="square">
            <a:spAutoFit/>
          </a:bodyPr>
          <a:lstStyle/>
          <a:p>
            <a:pPr>
              <a:lnSpc>
                <a:spcPct val="100000"/>
              </a:lnSpc>
            </a:pPr>
            <a:r>
              <a:rPr lang="en-US" sz="1600" dirty="0"/>
              <a:t>2. Why multiple adapters, can’t we merge adapter into base model?</a:t>
            </a:r>
          </a:p>
        </p:txBody>
      </p:sp>
    </p:spTree>
    <p:extLst>
      <p:ext uri="{BB962C8B-B14F-4D97-AF65-F5344CB8AC3E}">
        <p14:creationId xmlns:p14="http://schemas.microsoft.com/office/powerpoint/2010/main" val="84205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B592-2FB0-6CF0-5BBB-1116A6E0F8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96EE66-7AF6-AE4B-B23C-6E47DE7E6A04}"/>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87</a:t>
            </a:fld>
            <a:endParaRPr lang="en-US"/>
          </a:p>
        </p:txBody>
      </p:sp>
      <p:sp>
        <p:nvSpPr>
          <p:cNvPr id="2" name="Title 3">
            <a:extLst>
              <a:ext uri="{FF2B5EF4-FFF2-40B4-BE49-F238E27FC236}">
                <a16:creationId xmlns:a16="http://schemas.microsoft.com/office/drawing/2014/main" id="{FADCBE32-F703-4C1D-9066-E72674A667CF}"/>
              </a:ext>
            </a:extLst>
          </p:cNvPr>
          <p:cNvSpPr txBox="1">
            <a:spLocks/>
          </p:cNvSpPr>
          <p:nvPr/>
        </p:nvSpPr>
        <p:spPr>
          <a:xfrm>
            <a:off x="9855611" y="185355"/>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FAQs</a:t>
            </a:r>
          </a:p>
        </p:txBody>
      </p:sp>
      <p:sp>
        <p:nvSpPr>
          <p:cNvPr id="18" name="TextBox 17">
            <a:extLst>
              <a:ext uri="{FF2B5EF4-FFF2-40B4-BE49-F238E27FC236}">
                <a16:creationId xmlns:a16="http://schemas.microsoft.com/office/drawing/2014/main" id="{1A340CF6-3068-ABB1-3B5D-0695254D7099}"/>
              </a:ext>
            </a:extLst>
          </p:cNvPr>
          <p:cNvSpPr txBox="1"/>
          <p:nvPr/>
        </p:nvSpPr>
        <p:spPr>
          <a:xfrm>
            <a:off x="771418" y="460521"/>
            <a:ext cx="6134582" cy="338554"/>
          </a:xfrm>
          <a:prstGeom prst="rect">
            <a:avLst/>
          </a:prstGeom>
          <a:noFill/>
        </p:spPr>
        <p:txBody>
          <a:bodyPr wrap="square">
            <a:spAutoFit/>
          </a:bodyPr>
          <a:lstStyle/>
          <a:p>
            <a:pPr>
              <a:lnSpc>
                <a:spcPct val="100000"/>
              </a:lnSpc>
            </a:pPr>
            <a:r>
              <a:rPr lang="en-US" sz="1600" dirty="0"/>
              <a:t>3. How can we make this scalable?</a:t>
            </a:r>
          </a:p>
        </p:txBody>
      </p:sp>
      <p:pic>
        <p:nvPicPr>
          <p:cNvPr id="5" name="Graphic 4">
            <a:extLst>
              <a:ext uri="{FF2B5EF4-FFF2-40B4-BE49-F238E27FC236}">
                <a16:creationId xmlns:a16="http://schemas.microsoft.com/office/drawing/2014/main" id="{1AC9260A-00BC-6B6A-999A-98684FCC9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916" y="1073244"/>
            <a:ext cx="8206451" cy="4875911"/>
          </a:xfrm>
          <a:prstGeom prst="rect">
            <a:avLst/>
          </a:prstGeom>
        </p:spPr>
      </p:pic>
    </p:spTree>
    <p:extLst>
      <p:ext uri="{BB962C8B-B14F-4D97-AF65-F5344CB8AC3E}">
        <p14:creationId xmlns:p14="http://schemas.microsoft.com/office/powerpoint/2010/main" val="354610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1BA55-7E58-4751-FA6F-C2964D5EC0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9AA3CE-2E5B-2E9A-9DE2-E23112FC8783}"/>
              </a:ext>
            </a:extLst>
          </p:cNvPr>
          <p:cNvSpPr>
            <a:spLocks noGrp="1"/>
          </p:cNvSpPr>
          <p:nvPr>
            <p:ph type="sldNum" sz="quarter" idx="17"/>
          </p:nvPr>
        </p:nvSpPr>
        <p:spPr>
          <a:xfrm>
            <a:off x="11614574" y="109728"/>
            <a:ext cx="429207" cy="365125"/>
          </a:xfrm>
        </p:spPr>
        <p:txBody>
          <a:bodyPr/>
          <a:lstStyle/>
          <a:p>
            <a:fld id="{CC057153-B650-4DEB-B370-79DDCFDCE934}" type="slidenum">
              <a:rPr lang="en-US" smtClean="0"/>
              <a:pPr/>
              <a:t>88</a:t>
            </a:fld>
            <a:endParaRPr lang="en-US"/>
          </a:p>
        </p:txBody>
      </p:sp>
      <p:sp>
        <p:nvSpPr>
          <p:cNvPr id="2" name="Title 3">
            <a:extLst>
              <a:ext uri="{FF2B5EF4-FFF2-40B4-BE49-F238E27FC236}">
                <a16:creationId xmlns:a16="http://schemas.microsoft.com/office/drawing/2014/main" id="{2F32DF3C-9CC6-BEF1-F2B3-AE16B80E7735}"/>
              </a:ext>
            </a:extLst>
          </p:cNvPr>
          <p:cNvSpPr txBox="1">
            <a:spLocks/>
          </p:cNvSpPr>
          <p:nvPr/>
        </p:nvSpPr>
        <p:spPr>
          <a:xfrm>
            <a:off x="109727" y="2793"/>
            <a:ext cx="6106955"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pPr>
              <a:lnSpc>
                <a:spcPct val="100000"/>
              </a:lnSpc>
            </a:pPr>
            <a:r>
              <a:rPr lang="en-US" sz="3600" dirty="0"/>
              <a:t>References</a:t>
            </a:r>
          </a:p>
        </p:txBody>
      </p:sp>
      <p:sp>
        <p:nvSpPr>
          <p:cNvPr id="6" name="Content Placeholder 2">
            <a:extLst>
              <a:ext uri="{FF2B5EF4-FFF2-40B4-BE49-F238E27FC236}">
                <a16:creationId xmlns:a16="http://schemas.microsoft.com/office/drawing/2014/main" id="{F9EBBEFA-EE07-1D5A-3729-E1C2ACF0A473}"/>
              </a:ext>
            </a:extLst>
          </p:cNvPr>
          <p:cNvSpPr txBox="1">
            <a:spLocks/>
          </p:cNvSpPr>
          <p:nvPr/>
        </p:nvSpPr>
        <p:spPr>
          <a:xfrm>
            <a:off x="107750" y="6574989"/>
            <a:ext cx="2077455"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dirty="0"/>
              <a:t>The End</a:t>
            </a:r>
            <a:endParaRPr lang="en-US" sz="1100" dirty="0"/>
          </a:p>
        </p:txBody>
      </p:sp>
      <p:sp>
        <p:nvSpPr>
          <p:cNvPr id="7" name="TextBox 6">
            <a:extLst>
              <a:ext uri="{FF2B5EF4-FFF2-40B4-BE49-F238E27FC236}">
                <a16:creationId xmlns:a16="http://schemas.microsoft.com/office/drawing/2014/main" id="{35013AEF-2FB7-EC74-3010-78F71D41B36D}"/>
              </a:ext>
            </a:extLst>
          </p:cNvPr>
          <p:cNvSpPr txBox="1"/>
          <p:nvPr/>
        </p:nvSpPr>
        <p:spPr>
          <a:xfrm>
            <a:off x="893094" y="1142311"/>
            <a:ext cx="1040581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50000"/>
                    <a:lumOff val="50000"/>
                  </a:schemeClr>
                </a:solidFill>
                <a:ea typeface="+mn-lt"/>
                <a:cs typeface="+mn-lt"/>
              </a:rPr>
              <a:t>A Multimodal Benchmark Dataset and Model for Crop Disease Diagnosis. [Online]. </a:t>
            </a:r>
          </a:p>
          <a:p>
            <a:r>
              <a:rPr lang="en-US" sz="1400" dirty="0">
                <a:solidFill>
                  <a:schemeClr val="tx1">
                    <a:lumMod val="50000"/>
                    <a:lumOff val="50000"/>
                  </a:schemeClr>
                </a:solidFill>
                <a:ea typeface="+mn-lt"/>
                <a:cs typeface="+mn-lt"/>
              </a:rPr>
              <a:t>Available: </a:t>
            </a:r>
            <a:r>
              <a:rPr lang="en-US" sz="1400" dirty="0">
                <a:solidFill>
                  <a:schemeClr val="tx1">
                    <a:lumMod val="50000"/>
                    <a:lumOff val="50000"/>
                  </a:schemeClr>
                </a:solidFill>
                <a:ea typeface="+mn-lt"/>
                <a:cs typeface="+mn-lt"/>
                <a:hlinkClick r:id="rId3"/>
              </a:rPr>
              <a:t>https://github.com/UnicomAI/UnicomBenchmark/tree/main/CDDMBench</a:t>
            </a:r>
            <a:endParaRPr lang="en-US" sz="1400" dirty="0">
              <a:solidFill>
                <a:schemeClr val="tx1">
                  <a:lumMod val="50000"/>
                  <a:lumOff val="50000"/>
                </a:schemeClr>
              </a:solidFill>
              <a:ea typeface="+mn-lt"/>
              <a:cs typeface="+mn-lt"/>
            </a:endParaRPr>
          </a:p>
          <a:p>
            <a:endParaRPr lang="en-US" sz="1400" dirty="0">
              <a:solidFill>
                <a:schemeClr val="tx1">
                  <a:lumMod val="50000"/>
                  <a:lumOff val="50000"/>
                </a:schemeClr>
              </a:solidFill>
              <a:ea typeface="+mn-lt"/>
              <a:cs typeface="+mn-lt"/>
            </a:endParaRPr>
          </a:p>
          <a:p>
            <a:r>
              <a:rPr lang="en-US" sz="1400" dirty="0">
                <a:solidFill>
                  <a:schemeClr val="tx1">
                    <a:lumMod val="50000"/>
                    <a:lumOff val="50000"/>
                  </a:schemeClr>
                </a:solidFill>
                <a:ea typeface="+mn-lt"/>
                <a:cs typeface="+mn-lt"/>
              </a:rPr>
              <a:t>Crop Recommendation Dataset. [Online].</a:t>
            </a:r>
          </a:p>
          <a:p>
            <a:r>
              <a:rPr lang="en-US" sz="1400" dirty="0">
                <a:solidFill>
                  <a:schemeClr val="tx1">
                    <a:lumMod val="50000"/>
                    <a:lumOff val="50000"/>
                  </a:schemeClr>
                </a:solidFill>
                <a:ea typeface="+mn-lt"/>
                <a:cs typeface="+mn-lt"/>
              </a:rPr>
              <a:t>Available: </a:t>
            </a:r>
            <a:r>
              <a:rPr lang="en-US" sz="1400" dirty="0">
                <a:solidFill>
                  <a:schemeClr val="tx1">
                    <a:lumMod val="50000"/>
                    <a:lumOff val="50000"/>
                  </a:schemeClr>
                </a:solidFill>
                <a:ea typeface="+mn-lt"/>
                <a:cs typeface="+mn-lt"/>
                <a:hlinkClick r:id="rId4"/>
              </a:rPr>
              <a:t>https://www.kaggle.com/datasets/atharvaingle/crop-recommendation-dataset</a:t>
            </a:r>
            <a:endParaRPr lang="en-US" sz="1400" dirty="0">
              <a:solidFill>
                <a:schemeClr val="tx1">
                  <a:lumMod val="50000"/>
                  <a:lumOff val="50000"/>
                </a:schemeClr>
              </a:solidFill>
              <a:ea typeface="+mn-lt"/>
              <a:cs typeface="+mn-lt"/>
            </a:endParaRPr>
          </a:p>
          <a:p>
            <a:endParaRPr lang="en-US" sz="1400" dirty="0">
              <a:solidFill>
                <a:schemeClr val="tx1">
                  <a:lumMod val="50000"/>
                  <a:lumOff val="50000"/>
                </a:schemeClr>
              </a:solidFill>
              <a:ea typeface="+mn-lt"/>
              <a:cs typeface="+mn-lt"/>
            </a:endParaRPr>
          </a:p>
          <a:p>
            <a:r>
              <a:rPr lang="en-US" sz="1400" dirty="0">
                <a:solidFill>
                  <a:schemeClr val="tx1">
                    <a:lumMod val="50000"/>
                    <a:lumOff val="50000"/>
                  </a:schemeClr>
                </a:solidFill>
                <a:ea typeface="+mn-lt"/>
                <a:cs typeface="+mn-lt"/>
              </a:rPr>
              <a:t>Farmer Call Query (Kisan Call Centre). [Online]. </a:t>
            </a:r>
          </a:p>
          <a:p>
            <a:r>
              <a:rPr lang="en-US" sz="1400" dirty="0">
                <a:solidFill>
                  <a:schemeClr val="tx1">
                    <a:lumMod val="50000"/>
                    <a:lumOff val="50000"/>
                  </a:schemeClr>
                </a:solidFill>
                <a:ea typeface="+mn-lt"/>
                <a:cs typeface="+mn-lt"/>
              </a:rPr>
              <a:t>Available: </a:t>
            </a:r>
            <a:r>
              <a:rPr lang="en-US" sz="1400" dirty="0">
                <a:solidFill>
                  <a:schemeClr val="tx1">
                    <a:lumMod val="50000"/>
                    <a:lumOff val="50000"/>
                  </a:schemeClr>
                </a:solidFill>
                <a:ea typeface="+mn-lt"/>
                <a:cs typeface="+mn-lt"/>
                <a:hlinkClick r:id="rId5"/>
              </a:rPr>
              <a:t>https://www.kaggle.com/datasets/daskoushik/farmers-call-querydata-qa</a:t>
            </a:r>
            <a:endParaRPr lang="en-US" sz="1400" dirty="0">
              <a:solidFill>
                <a:schemeClr val="tx1">
                  <a:lumMod val="50000"/>
                  <a:lumOff val="50000"/>
                </a:schemeClr>
              </a:solidFill>
              <a:ea typeface="+mn-lt"/>
              <a:cs typeface="+mn-lt"/>
            </a:endParaRPr>
          </a:p>
          <a:p>
            <a:endParaRPr lang="en-US" sz="1400" dirty="0">
              <a:solidFill>
                <a:schemeClr val="tx1">
                  <a:lumMod val="50000"/>
                  <a:lumOff val="50000"/>
                </a:schemeClr>
              </a:solidFill>
              <a:ea typeface="+mn-lt"/>
              <a:cs typeface="+mn-lt"/>
            </a:endParaRPr>
          </a:p>
          <a:p>
            <a:r>
              <a:rPr lang="en-US" sz="1400" dirty="0">
                <a:solidFill>
                  <a:schemeClr val="tx1">
                    <a:lumMod val="50000"/>
                    <a:lumOff val="50000"/>
                  </a:schemeClr>
                </a:solidFill>
                <a:ea typeface="+mn-lt"/>
                <a:cs typeface="+mn-lt"/>
              </a:rPr>
              <a:t>Fine-Tuning </a:t>
            </a:r>
            <a:r>
              <a:rPr lang="en-US" sz="1400" dirty="0" err="1">
                <a:solidFill>
                  <a:schemeClr val="tx1">
                    <a:lumMod val="50000"/>
                    <a:lumOff val="50000"/>
                  </a:schemeClr>
                </a:solidFill>
                <a:ea typeface="+mn-lt"/>
                <a:cs typeface="+mn-lt"/>
              </a:rPr>
              <a:t>Llava</a:t>
            </a:r>
            <a:r>
              <a:rPr lang="en-US" sz="1400" dirty="0">
                <a:solidFill>
                  <a:schemeClr val="tx1">
                    <a:lumMod val="50000"/>
                    <a:lumOff val="50000"/>
                  </a:schemeClr>
                </a:solidFill>
                <a:ea typeface="+mn-lt"/>
                <a:cs typeface="+mn-lt"/>
              </a:rPr>
              <a:t> 1.5 7B on Agricultural Datasets. [Online]. </a:t>
            </a:r>
          </a:p>
          <a:p>
            <a:r>
              <a:rPr lang="en-US" sz="1400" dirty="0">
                <a:solidFill>
                  <a:schemeClr val="tx1">
                    <a:lumMod val="50000"/>
                    <a:lumOff val="50000"/>
                  </a:schemeClr>
                </a:solidFill>
                <a:ea typeface="+mn-lt"/>
                <a:cs typeface="+mn-lt"/>
              </a:rPr>
              <a:t>Available: </a:t>
            </a:r>
            <a:r>
              <a:rPr lang="en-US" sz="1400" dirty="0">
                <a:solidFill>
                  <a:schemeClr val="tx1">
                    <a:lumMod val="50000"/>
                    <a:lumOff val="50000"/>
                  </a:schemeClr>
                </a:solidFill>
                <a:ea typeface="+mn-lt"/>
                <a:cs typeface="+mn-lt"/>
                <a:hlinkClick r:id="rId6"/>
              </a:rPr>
              <a:t>https://www.kaggle.com/code/sachidanandnavik/fine-tuning-llava-1-5-7b-on-agricultural-datasets</a:t>
            </a:r>
            <a:endParaRPr lang="en-US" sz="1400" dirty="0">
              <a:solidFill>
                <a:schemeClr val="tx1">
                  <a:lumMod val="50000"/>
                  <a:lumOff val="50000"/>
                </a:schemeClr>
              </a:solidFill>
              <a:ea typeface="+mn-lt"/>
              <a:cs typeface="+mn-lt"/>
            </a:endParaRPr>
          </a:p>
          <a:p>
            <a:endParaRPr lang="en-US" sz="1400" dirty="0">
              <a:solidFill>
                <a:schemeClr val="tx1">
                  <a:lumMod val="50000"/>
                  <a:lumOff val="50000"/>
                </a:schemeClr>
              </a:solidFill>
              <a:ea typeface="+mn-lt"/>
              <a:cs typeface="+mn-lt"/>
            </a:endParaRPr>
          </a:p>
          <a:p>
            <a:r>
              <a:rPr lang="en-US" sz="1400" dirty="0">
                <a:solidFill>
                  <a:schemeClr val="tx1">
                    <a:lumMod val="50000"/>
                    <a:lumOff val="50000"/>
                  </a:schemeClr>
                </a:solidFill>
                <a:ea typeface="+mn-lt"/>
                <a:cs typeface="+mn-lt"/>
              </a:rPr>
              <a:t>Indian Agriculture Yield Dataset. [Online]. </a:t>
            </a:r>
          </a:p>
          <a:p>
            <a:r>
              <a:rPr lang="en-US" sz="1400" dirty="0">
                <a:solidFill>
                  <a:schemeClr val="tx1">
                    <a:lumMod val="50000"/>
                    <a:lumOff val="50000"/>
                  </a:schemeClr>
                </a:solidFill>
                <a:ea typeface="+mn-lt"/>
                <a:cs typeface="+mn-lt"/>
              </a:rPr>
              <a:t>Available: </a:t>
            </a:r>
            <a:r>
              <a:rPr lang="en-US" sz="1400" dirty="0">
                <a:solidFill>
                  <a:schemeClr val="tx1">
                    <a:lumMod val="50000"/>
                    <a:lumOff val="50000"/>
                  </a:schemeClr>
                </a:solidFill>
                <a:ea typeface="+mn-lt"/>
                <a:cs typeface="+mn-lt"/>
                <a:hlinkClick r:id="rId7"/>
              </a:rPr>
              <a:t>https://www.kaggle.com/code/prasadkevin/crops-prediction-indiandataset/data</a:t>
            </a:r>
            <a:r>
              <a:rPr lang="en-US" sz="1400" dirty="0">
                <a:solidFill>
                  <a:schemeClr val="tx1">
                    <a:lumMod val="50000"/>
                    <a:lumOff val="50000"/>
                  </a:schemeClr>
                </a:solidFill>
                <a:ea typeface="+mn-lt"/>
                <a:cs typeface="+mn-lt"/>
              </a:rPr>
              <a:t> </a:t>
            </a:r>
          </a:p>
        </p:txBody>
      </p:sp>
      <p:pic>
        <p:nvPicPr>
          <p:cNvPr id="9" name="Picture 8">
            <a:extLst>
              <a:ext uri="{FF2B5EF4-FFF2-40B4-BE49-F238E27FC236}">
                <a16:creationId xmlns:a16="http://schemas.microsoft.com/office/drawing/2014/main" id="{6138439D-A328-F7B5-D561-1CB004816DC1}"/>
              </a:ext>
            </a:extLst>
          </p:cNvPr>
          <p:cNvPicPr>
            <a:picLocks noChangeAspect="1"/>
          </p:cNvPicPr>
          <p:nvPr/>
        </p:nvPicPr>
        <p:blipFill>
          <a:blip r:embed="rId8"/>
          <a:stretch>
            <a:fillRect/>
          </a:stretch>
        </p:blipFill>
        <p:spPr>
          <a:xfrm>
            <a:off x="11030945" y="5902959"/>
            <a:ext cx="1001500" cy="870869"/>
          </a:xfrm>
          <a:prstGeom prst="rect">
            <a:avLst/>
          </a:prstGeom>
          <a:ln>
            <a:noFill/>
          </a:ln>
        </p:spPr>
      </p:pic>
      <p:sp>
        <p:nvSpPr>
          <p:cNvPr id="5" name="Footer Placeholder 2">
            <a:extLst>
              <a:ext uri="{FF2B5EF4-FFF2-40B4-BE49-F238E27FC236}">
                <a16:creationId xmlns:a16="http://schemas.microsoft.com/office/drawing/2014/main" id="{25AEE6DA-EF5B-2BD8-5477-FAA27706693A}"/>
              </a:ext>
            </a:extLst>
          </p:cNvPr>
          <p:cNvSpPr>
            <a:spLocks noGrp="1"/>
          </p:cNvSpPr>
          <p:nvPr>
            <p:ph type="ftr" sz="quarter" idx="16"/>
          </p:nvPr>
        </p:nvSpPr>
        <p:spPr>
          <a:xfrm>
            <a:off x="7691215" y="109728"/>
            <a:ext cx="3840480" cy="365125"/>
          </a:xfrm>
        </p:spPr>
        <p:txBody>
          <a:bodyPr/>
          <a:lstStyle/>
          <a:p>
            <a:r>
              <a:rPr lang="en-US" dirty="0"/>
              <a:t>Thanks to all the information and data sources </a:t>
            </a:r>
            <a:r>
              <a:rPr lang="en-US" dirty="0">
                <a:sym typeface="Wingdings" panose="05000000000000000000" pitchFamily="2" charset="2"/>
              </a:rPr>
              <a:t></a:t>
            </a:r>
            <a:endParaRPr lang="en-US" dirty="0"/>
          </a:p>
        </p:txBody>
      </p:sp>
      <p:sp>
        <p:nvSpPr>
          <p:cNvPr id="10" name="Footer Placeholder 1">
            <a:extLst>
              <a:ext uri="{FF2B5EF4-FFF2-40B4-BE49-F238E27FC236}">
                <a16:creationId xmlns:a16="http://schemas.microsoft.com/office/drawing/2014/main" id="{E4CA6811-B876-9DAF-B4D0-AB9A275B4D56}"/>
              </a:ext>
            </a:extLst>
          </p:cNvPr>
          <p:cNvSpPr txBox="1">
            <a:spLocks/>
          </p:cNvSpPr>
          <p:nvPr/>
        </p:nvSpPr>
        <p:spPr>
          <a:xfrm>
            <a:off x="5398669" y="6381116"/>
            <a:ext cx="530352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r>
              <a:rPr lang="en-US" sz="900">
                <a:solidFill>
                  <a:schemeClr val="bg2">
                    <a:lumMod val="75000"/>
                  </a:schemeClr>
                </a:solidFill>
              </a:rPr>
              <a:t>farmnaxx- </a:t>
            </a:r>
            <a:r>
              <a:rPr lang="en-US" sz="900">
                <a:solidFill>
                  <a:schemeClr val="bg2">
                    <a:lumMod val="75000"/>
                  </a:schemeClr>
                </a:solidFill>
                <a:ea typeface="+mn-lt"/>
                <a:cs typeface="+mn-lt"/>
              </a:rPr>
              <a:t>Capital One Launchpad 2025 Hackathon</a:t>
            </a:r>
            <a:endParaRPr lang="en-US" sz="900" dirty="0">
              <a:solidFill>
                <a:schemeClr val="bg2">
                  <a:lumMod val="75000"/>
                </a:schemeClr>
              </a:solidFill>
            </a:endParaRPr>
          </a:p>
        </p:txBody>
      </p:sp>
      <p:sp>
        <p:nvSpPr>
          <p:cNvPr id="13" name="Content Placeholder 2">
            <a:extLst>
              <a:ext uri="{FF2B5EF4-FFF2-40B4-BE49-F238E27FC236}">
                <a16:creationId xmlns:a16="http://schemas.microsoft.com/office/drawing/2014/main" id="{DA55E290-1451-6708-46BE-3D1F124F63F6}"/>
              </a:ext>
            </a:extLst>
          </p:cNvPr>
          <p:cNvSpPr txBox="1">
            <a:spLocks/>
          </p:cNvSpPr>
          <p:nvPr/>
        </p:nvSpPr>
        <p:spPr>
          <a:xfrm>
            <a:off x="897381" y="4744687"/>
            <a:ext cx="10638601" cy="731520"/>
          </a:xfrm>
          <a:prstGeom prst="rect">
            <a:avLst/>
          </a:prstGeom>
        </p:spPr>
        <p:txBody>
          <a:bodyPr vert="horz" lIns="91440" tIns="45720" rIns="91440" bIns="45720" rtlCol="0" anchor="t">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100" dirty="0"/>
              <a:t>Get a list of all the papers, articles and blogs used in the making of </a:t>
            </a:r>
            <a:r>
              <a:rPr lang="en-US" sz="1100" dirty="0" err="1"/>
              <a:t>farmnaxx</a:t>
            </a:r>
            <a:r>
              <a:rPr lang="en-US" sz="1100" dirty="0"/>
              <a:t>:</a:t>
            </a:r>
          </a:p>
          <a:p>
            <a:pPr>
              <a:lnSpc>
                <a:spcPct val="100000"/>
              </a:lnSpc>
            </a:pPr>
            <a:r>
              <a:rPr lang="en-US" sz="1100" dirty="0" err="1"/>
              <a:t>farmnaxx</a:t>
            </a:r>
            <a:r>
              <a:rPr lang="en-US" sz="1100" dirty="0"/>
              <a:t>- reference dump: </a:t>
            </a:r>
            <a:r>
              <a:rPr lang="en-US" sz="1100" dirty="0">
                <a:hlinkClick r:id="rId9"/>
              </a:rPr>
              <a:t>https://docs.google.com/document/d/1jdSCaTOWFTdc4WQ6l2I9B2uaMOKT1cz1R0qGrSBuq24/edit?usp=sharing</a:t>
            </a:r>
            <a:r>
              <a:rPr lang="en-US" sz="1100" dirty="0"/>
              <a:t> </a:t>
            </a:r>
          </a:p>
          <a:p>
            <a:pPr>
              <a:lnSpc>
                <a:spcPct val="100000"/>
              </a:lnSpc>
            </a:pPr>
            <a:endParaRPr lang="en-US" sz="1100" dirty="0"/>
          </a:p>
        </p:txBody>
      </p:sp>
    </p:spTree>
    <p:extLst>
      <p:ext uri="{BB962C8B-B14F-4D97-AF65-F5344CB8AC3E}">
        <p14:creationId xmlns:p14="http://schemas.microsoft.com/office/powerpoint/2010/main" val="90110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1A5E-0470-D144-B1AC-0AA62B2742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FE9995-BF26-0054-7335-5C455D60DDCC}"/>
              </a:ext>
            </a:extLst>
          </p:cNvPr>
          <p:cNvSpPr>
            <a:spLocks noGrp="1"/>
          </p:cNvSpPr>
          <p:nvPr>
            <p:ph sz="quarter" idx="14"/>
          </p:nvPr>
        </p:nvSpPr>
        <p:spPr>
          <a:xfrm>
            <a:off x="137160" y="182880"/>
            <a:ext cx="4572000" cy="731520"/>
          </a:xfrm>
        </p:spPr>
        <p:txBody>
          <a:bodyPr/>
          <a:lstStyle/>
          <a:p>
            <a:pPr>
              <a:lnSpc>
                <a:spcPct val="100000"/>
              </a:lnSpc>
            </a:pPr>
            <a:r>
              <a:rPr lang="en-US" sz="1100"/>
              <a:t>Pain points within the existing farming ecosystem that we aim to address</a:t>
            </a:r>
          </a:p>
        </p:txBody>
      </p:sp>
      <p:pic>
        <p:nvPicPr>
          <p:cNvPr id="6" name="Picture Placeholder 5" descr="A cactus in a desert with Superstition Mountains in the background">
            <a:extLst>
              <a:ext uri="{FF2B5EF4-FFF2-40B4-BE49-F238E27FC236}">
                <a16:creationId xmlns:a16="http://schemas.microsoft.com/office/drawing/2014/main" id="{10679680-F5E8-4B2B-9624-6D9BCFA2CD9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 r="1"/>
          <a:stretch/>
        </p:blipFill>
        <p:spPr>
          <a:xfrm>
            <a:off x="6296626" y="0"/>
            <a:ext cx="5895375" cy="6858000"/>
          </a:xfrm>
        </p:spPr>
      </p:pic>
      <p:pic>
        <p:nvPicPr>
          <p:cNvPr id="11" name="Picture 10">
            <a:extLst>
              <a:ext uri="{FF2B5EF4-FFF2-40B4-BE49-F238E27FC236}">
                <a16:creationId xmlns:a16="http://schemas.microsoft.com/office/drawing/2014/main" id="{C8342E86-ED1F-ACD8-6464-8C48148AFF59}"/>
              </a:ext>
            </a:extLst>
          </p:cNvPr>
          <p:cNvPicPr>
            <a:picLocks noChangeAspect="1"/>
          </p:cNvPicPr>
          <p:nvPr/>
        </p:nvPicPr>
        <p:blipFill>
          <a:blip r:embed="rId4"/>
          <a:srcRect b="10229"/>
          <a:stretch>
            <a:fillRect/>
          </a:stretch>
        </p:blipFill>
        <p:spPr>
          <a:xfrm>
            <a:off x="6296626" y="1"/>
            <a:ext cx="5895375" cy="6858000"/>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0145937A-84D1-655F-2B4E-C13843047D41}"/>
              </a:ext>
            </a:extLst>
          </p:cNvPr>
          <p:cNvGrpSpPr/>
          <p:nvPr/>
        </p:nvGrpSpPr>
        <p:grpSpPr>
          <a:xfrm>
            <a:off x="6461760" y="2037080"/>
            <a:ext cx="5668645" cy="1293800"/>
            <a:chOff x="6461760" y="2037080"/>
            <a:chExt cx="5668645" cy="1293800"/>
          </a:xfrm>
        </p:grpSpPr>
        <p:sp>
          <p:nvSpPr>
            <p:cNvPr id="20" name="Rectangle 19">
              <a:extLst>
                <a:ext uri="{FF2B5EF4-FFF2-40B4-BE49-F238E27FC236}">
                  <a16:creationId xmlns:a16="http://schemas.microsoft.com/office/drawing/2014/main" id="{32920A4E-9A38-CA36-E706-74A442BA26F6}"/>
                </a:ext>
              </a:extLst>
            </p:cNvPr>
            <p:cNvSpPr/>
            <p:nvPr/>
          </p:nvSpPr>
          <p:spPr>
            <a:xfrm>
              <a:off x="6461760" y="2037080"/>
              <a:ext cx="311404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ectangle 20">
              <a:extLst>
                <a:ext uri="{FF2B5EF4-FFF2-40B4-BE49-F238E27FC236}">
                  <a16:creationId xmlns:a16="http://schemas.microsoft.com/office/drawing/2014/main" id="{21336E90-9161-B8E6-34F9-C6CF08205919}"/>
                </a:ext>
              </a:extLst>
            </p:cNvPr>
            <p:cNvSpPr/>
            <p:nvPr/>
          </p:nvSpPr>
          <p:spPr>
            <a:xfrm>
              <a:off x="6461760" y="257222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2" name="Rectangle 21">
              <a:extLst>
                <a:ext uri="{FF2B5EF4-FFF2-40B4-BE49-F238E27FC236}">
                  <a16:creationId xmlns:a16="http://schemas.microsoft.com/office/drawing/2014/main" id="{DF75C9C8-7542-1DE0-EA5A-1F2971C79A79}"/>
                </a:ext>
              </a:extLst>
            </p:cNvPr>
            <p:cNvSpPr/>
            <p:nvPr/>
          </p:nvSpPr>
          <p:spPr>
            <a:xfrm>
              <a:off x="7021195" y="3107360"/>
              <a:ext cx="5109210" cy="22352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3" name="Content Placeholder 2">
            <a:extLst>
              <a:ext uri="{FF2B5EF4-FFF2-40B4-BE49-F238E27FC236}">
                <a16:creationId xmlns:a16="http://schemas.microsoft.com/office/drawing/2014/main" id="{947B62C7-7E67-9E75-D1DC-86BD393D1DF8}"/>
              </a:ext>
            </a:extLst>
          </p:cNvPr>
          <p:cNvSpPr txBox="1">
            <a:spLocks/>
          </p:cNvSpPr>
          <p:nvPr/>
        </p:nvSpPr>
        <p:spPr>
          <a:xfrm>
            <a:off x="700072" y="1333891"/>
            <a:ext cx="5395928" cy="449502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nSpc>
                <a:spcPct val="100000"/>
              </a:lnSpc>
              <a:buFont typeface="Arial" panose="020B0604020202020204" pitchFamily="34" charset="0"/>
              <a:buChar char="•"/>
            </a:pPr>
            <a:r>
              <a:rPr lang="en-US"/>
              <a:t>Lack of Experts</a:t>
            </a:r>
          </a:p>
          <a:p>
            <a:pPr marL="285744" indent="-285744">
              <a:lnSpc>
                <a:spcPct val="100000"/>
              </a:lnSpc>
              <a:buFont typeface="Arial" panose="020B0604020202020204" pitchFamily="34" charset="0"/>
              <a:buChar char="•"/>
            </a:pPr>
            <a:r>
              <a:rPr lang="en-US"/>
              <a:t>Difficulty in disease detection and diagnosis</a:t>
            </a:r>
          </a:p>
          <a:p>
            <a:pPr marL="285744" indent="-285744">
              <a:lnSpc>
                <a:spcPct val="100000"/>
              </a:lnSpc>
              <a:buFont typeface="Arial" panose="020B0604020202020204" pitchFamily="34" charset="0"/>
              <a:buChar char="•"/>
            </a:pPr>
            <a:r>
              <a:rPr lang="en-US"/>
              <a:t>Lack of information about government schemes</a:t>
            </a:r>
          </a:p>
          <a:p>
            <a:pPr marL="285744" indent="-285744">
              <a:lnSpc>
                <a:spcPct val="100000"/>
              </a:lnSpc>
              <a:buFont typeface="Arial" panose="020B0604020202020204" pitchFamily="34" charset="0"/>
              <a:buChar char="•"/>
            </a:pPr>
            <a:r>
              <a:rPr lang="en-US"/>
              <a:t>Unpredictable weather pattern</a:t>
            </a:r>
          </a:p>
        </p:txBody>
      </p:sp>
      <p:sp>
        <p:nvSpPr>
          <p:cNvPr id="24" name="Title 3">
            <a:extLst>
              <a:ext uri="{FF2B5EF4-FFF2-40B4-BE49-F238E27FC236}">
                <a16:creationId xmlns:a16="http://schemas.microsoft.com/office/drawing/2014/main" id="{56578EE4-8D5D-58A2-44D8-6088E41ABE2B}"/>
              </a:ext>
            </a:extLst>
          </p:cNvPr>
          <p:cNvSpPr txBox="1">
            <a:spLocks/>
          </p:cNvSpPr>
          <p:nvPr/>
        </p:nvSpPr>
        <p:spPr>
          <a:xfrm>
            <a:off x="109600" y="6279005"/>
            <a:ext cx="3749843" cy="578995"/>
          </a:xfrm>
          <a:prstGeom prst="rect">
            <a:avLst/>
          </a:prstGeom>
        </p:spPr>
        <p:txBody>
          <a:bodyPr vert="horz" lIns="91440" tIns="45720" rIns="91440" bIns="45720" rtlCol="0" anchor="t" anchorCtr="0">
            <a:noAutofit/>
          </a:bodyPr>
          <a:lstStyle>
            <a:lvl1pPr algn="l" defTabSz="914400" rtl="0" eaLnBrk="1" latinLnBrk="0" hangingPunct="1">
              <a:lnSpc>
                <a:spcPct val="80000"/>
              </a:lnSpc>
              <a:spcBef>
                <a:spcPct val="0"/>
              </a:spcBef>
              <a:buNone/>
              <a:defRPr sz="2000" b="0" i="0" kern="1200" spc="0" baseline="0">
                <a:solidFill>
                  <a:schemeClr val="tx1"/>
                </a:solidFill>
                <a:latin typeface="+mn-lt"/>
                <a:ea typeface="+mj-ea"/>
                <a:cs typeface="+mj-cs"/>
              </a:defRPr>
            </a:lvl1pPr>
          </a:lstStyle>
          <a:p>
            <a:r>
              <a:rPr lang="en-US" sz="3600"/>
              <a:t>The Problems</a:t>
            </a:r>
          </a:p>
        </p:txBody>
      </p:sp>
      <p:pic>
        <p:nvPicPr>
          <p:cNvPr id="4" name="Picture 3">
            <a:extLst>
              <a:ext uri="{FF2B5EF4-FFF2-40B4-BE49-F238E27FC236}">
                <a16:creationId xmlns:a16="http://schemas.microsoft.com/office/drawing/2014/main" id="{7B89F97C-16D2-3E75-0486-FC3C4760CBB3}"/>
              </a:ext>
            </a:extLst>
          </p:cNvPr>
          <p:cNvPicPr>
            <a:picLocks noChangeAspect="1"/>
          </p:cNvPicPr>
          <p:nvPr/>
        </p:nvPicPr>
        <p:blipFill>
          <a:blip r:embed="rId5"/>
          <a:stretch>
            <a:fillRect/>
          </a:stretch>
        </p:blipFill>
        <p:spPr>
          <a:xfrm rot="389971">
            <a:off x="6579052" y="836061"/>
            <a:ext cx="5512619" cy="6858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DC7C7882-2B84-B00F-8CD8-37E3D2DC03BE}"/>
              </a:ext>
            </a:extLst>
          </p:cNvPr>
          <p:cNvGrpSpPr/>
          <p:nvPr/>
        </p:nvGrpSpPr>
        <p:grpSpPr>
          <a:xfrm>
            <a:off x="6719194" y="4433937"/>
            <a:ext cx="4725719" cy="421324"/>
            <a:chOff x="6719194" y="4433936"/>
            <a:chExt cx="4725718" cy="421324"/>
          </a:xfrm>
        </p:grpSpPr>
        <p:sp>
          <p:nvSpPr>
            <p:cNvPr id="7" name="Rectangle 6">
              <a:extLst>
                <a:ext uri="{FF2B5EF4-FFF2-40B4-BE49-F238E27FC236}">
                  <a16:creationId xmlns:a16="http://schemas.microsoft.com/office/drawing/2014/main" id="{1AD9EDA4-F93A-D324-CFF7-BAA5DAAC8DF5}"/>
                </a:ext>
              </a:extLst>
            </p:cNvPr>
            <p:cNvSpPr/>
            <p:nvPr/>
          </p:nvSpPr>
          <p:spPr>
            <a:xfrm rot="415590">
              <a:off x="7800098" y="4433936"/>
              <a:ext cx="3644814"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Rectangle 9">
              <a:extLst>
                <a:ext uri="{FF2B5EF4-FFF2-40B4-BE49-F238E27FC236}">
                  <a16:creationId xmlns:a16="http://schemas.microsoft.com/office/drawing/2014/main" id="{EA39067B-63B2-1AA3-BDFE-26B39B5CCC88}"/>
                </a:ext>
              </a:extLst>
            </p:cNvPr>
            <p:cNvSpPr/>
            <p:nvPr/>
          </p:nvSpPr>
          <p:spPr>
            <a:xfrm rot="415590">
              <a:off x="6719194" y="4540526"/>
              <a:ext cx="2289890" cy="31473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5" name="Picture 4">
            <a:extLst>
              <a:ext uri="{FF2B5EF4-FFF2-40B4-BE49-F238E27FC236}">
                <a16:creationId xmlns:a16="http://schemas.microsoft.com/office/drawing/2014/main" id="{BDEA08D4-D398-6871-4CF0-242A33F6D2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573" y="2132675"/>
            <a:ext cx="5483428" cy="4725324"/>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43EFBAD2-E4BD-4DDB-C8AF-6DE61F170432}"/>
              </a:ext>
            </a:extLst>
          </p:cNvPr>
          <p:cNvGrpSpPr/>
          <p:nvPr/>
        </p:nvGrpSpPr>
        <p:grpSpPr>
          <a:xfrm>
            <a:off x="7000242" y="5628207"/>
            <a:ext cx="4892039" cy="223520"/>
            <a:chOff x="7000241" y="5628206"/>
            <a:chExt cx="4892039" cy="223520"/>
          </a:xfrm>
        </p:grpSpPr>
        <p:sp>
          <p:nvSpPr>
            <p:cNvPr id="9" name="Rectangle 8">
              <a:extLst>
                <a:ext uri="{FF2B5EF4-FFF2-40B4-BE49-F238E27FC236}">
                  <a16:creationId xmlns:a16="http://schemas.microsoft.com/office/drawing/2014/main" id="{D29A51B7-67BD-F7F5-7051-75CA81EF9912}"/>
                </a:ext>
              </a:extLst>
            </p:cNvPr>
            <p:cNvSpPr/>
            <p:nvPr/>
          </p:nvSpPr>
          <p:spPr>
            <a:xfrm>
              <a:off x="9873842" y="5628206"/>
              <a:ext cx="2018438" cy="124894"/>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4" name="Rectangle 13">
              <a:extLst>
                <a:ext uri="{FF2B5EF4-FFF2-40B4-BE49-F238E27FC236}">
                  <a16:creationId xmlns:a16="http://schemas.microsoft.com/office/drawing/2014/main" id="{4282E889-E492-9D0A-75BC-E958E524FA5E}"/>
                </a:ext>
              </a:extLst>
            </p:cNvPr>
            <p:cNvSpPr/>
            <p:nvPr/>
          </p:nvSpPr>
          <p:spPr>
            <a:xfrm>
              <a:off x="7000241" y="5739966"/>
              <a:ext cx="1087120" cy="111760"/>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pic>
        <p:nvPicPr>
          <p:cNvPr id="8" name="Picture 7" descr="A screenshot of a social media post&#10;&#10;AI-generated content may be incorrect.">
            <a:extLst>
              <a:ext uri="{FF2B5EF4-FFF2-40B4-BE49-F238E27FC236}">
                <a16:creationId xmlns:a16="http://schemas.microsoft.com/office/drawing/2014/main" id="{C287C601-1808-4ED2-3FA0-92D6E79F35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75349">
            <a:off x="6384667" y="2889016"/>
            <a:ext cx="5566396" cy="6858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4FCA0807-4299-FEB2-C81E-50D1E48C497F}"/>
              </a:ext>
            </a:extLst>
          </p:cNvPr>
          <p:cNvGrpSpPr/>
          <p:nvPr/>
        </p:nvGrpSpPr>
        <p:grpSpPr>
          <a:xfrm>
            <a:off x="6132256" y="2965185"/>
            <a:ext cx="4645640" cy="679241"/>
            <a:chOff x="6132256" y="2965183"/>
            <a:chExt cx="4645640" cy="679241"/>
          </a:xfrm>
        </p:grpSpPr>
        <p:sp>
          <p:nvSpPr>
            <p:cNvPr id="17" name="Rectangle 16">
              <a:extLst>
                <a:ext uri="{FF2B5EF4-FFF2-40B4-BE49-F238E27FC236}">
                  <a16:creationId xmlns:a16="http://schemas.microsoft.com/office/drawing/2014/main" id="{17762DE3-54A5-8B0E-79E2-51BCBC6CDEDC}"/>
                </a:ext>
              </a:extLst>
            </p:cNvPr>
            <p:cNvSpPr/>
            <p:nvPr/>
          </p:nvSpPr>
          <p:spPr>
            <a:xfrm rot="21141889">
              <a:off x="8398998" y="2965183"/>
              <a:ext cx="2378898" cy="244969"/>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Rectangle 25">
              <a:extLst>
                <a:ext uri="{FF2B5EF4-FFF2-40B4-BE49-F238E27FC236}">
                  <a16:creationId xmlns:a16="http://schemas.microsoft.com/office/drawing/2014/main" id="{BAACEDF7-93C1-A9AF-399B-AF7D2EDF9957}"/>
                </a:ext>
              </a:extLst>
            </p:cNvPr>
            <p:cNvSpPr/>
            <p:nvPr/>
          </p:nvSpPr>
          <p:spPr>
            <a:xfrm rot="21141889">
              <a:off x="6132256" y="3380258"/>
              <a:ext cx="4255763" cy="264166"/>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Tree>
    <p:extLst>
      <p:ext uri="{BB962C8B-B14F-4D97-AF65-F5344CB8AC3E}">
        <p14:creationId xmlns:p14="http://schemas.microsoft.com/office/powerpoint/2010/main" val="36941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outhwestern">
  <a:themeElements>
    <a:clrScheme name="Southwestern">
      <a:dk1>
        <a:srgbClr val="000000"/>
      </a:dk1>
      <a:lt1>
        <a:srgbClr val="FFFFFF"/>
      </a:lt1>
      <a:dk2>
        <a:srgbClr val="0E2841"/>
      </a:dk2>
      <a:lt2>
        <a:srgbClr val="E8E8E8"/>
      </a:lt2>
      <a:accent1>
        <a:srgbClr val="A8BABF"/>
      </a:accent1>
      <a:accent2>
        <a:srgbClr val="C16A38"/>
      </a:accent2>
      <a:accent3>
        <a:srgbClr val="7B441F"/>
      </a:accent3>
      <a:accent4>
        <a:srgbClr val="DAC68B"/>
      </a:accent4>
      <a:accent5>
        <a:srgbClr val="B6BAA5"/>
      </a:accent5>
      <a:accent6>
        <a:srgbClr val="716C34"/>
      </a:accent6>
      <a:hlink>
        <a:srgbClr val="467886"/>
      </a:hlink>
      <a:folHlink>
        <a:srgbClr val="96607D"/>
      </a:folHlink>
    </a:clrScheme>
    <a:fontScheme name="Custom 13">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uthwestern_Keynote_Presentation_win32_EF_v7" id="{CB75C61E-D0AA-411C-8CCB-350C46B2B4C2}" vid="{3FF803ED-F19F-4AA8-A921-9EC284451F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907057c-7314-45ac-ab9d-afc9c509801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38FA50B74AF04C88F4EC44EC98FA46" ma:contentTypeVersion="11" ma:contentTypeDescription="Create a new document." ma:contentTypeScope="" ma:versionID="0e3b48be564ee1cbd5e497049d476bb2">
  <xsd:schema xmlns:xsd="http://www.w3.org/2001/XMLSchema" xmlns:xs="http://www.w3.org/2001/XMLSchema" xmlns:p="http://schemas.microsoft.com/office/2006/metadata/properties" xmlns:ns3="0907057c-7314-45ac-ab9d-afc9c509801b" targetNamespace="http://schemas.microsoft.com/office/2006/metadata/properties" ma:root="true" ma:fieldsID="89b49b70f8b2552783df5ce49a3fb0e1" ns3:_="">
    <xsd:import namespace="0907057c-7314-45ac-ab9d-afc9c50980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07057c-7314-45ac-ab9d-afc9c50980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782DA7-86C0-4A84-A860-11A1E6E3FB6B}">
  <ds:schemaRefs>
    <ds:schemaRef ds:uri="http://purl.org/dc/elements/1.1/"/>
    <ds:schemaRef ds:uri="http://www.w3.org/XML/1998/namespace"/>
    <ds:schemaRef ds:uri="0907057c-7314-45ac-ab9d-afc9c509801b"/>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9D854B5-0C10-4DFA-ACE1-5798DAE1C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07057c-7314-45ac-ab9d-afc9c5098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6F8FCD-0A1F-4F6A-8F55-15E9E87E2E4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1437</TotalTime>
  <Words>4239</Words>
  <Application>Microsoft Office PowerPoint</Application>
  <PresentationFormat>Widescreen</PresentationFormat>
  <Paragraphs>846</Paragraphs>
  <Slides>88</Slides>
  <Notes>67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Aptos</vt:lpstr>
      <vt:lpstr>Arial</vt:lpstr>
      <vt:lpstr>Calibri</vt:lpstr>
      <vt:lpstr>Courier New</vt:lpstr>
      <vt:lpstr>Neue Haas Grotesk Text Pro</vt:lpstr>
      <vt:lpstr>Wingdings</vt:lpstr>
      <vt:lpstr>Southwestern</vt:lpstr>
      <vt:lpstr>Agentic AI System for Agricultural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Brian Brett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Sachidanand Navik</cp:lastModifiedBy>
  <cp:revision>10</cp:revision>
  <dcterms:created xsi:type="dcterms:W3CDTF">2025-08-17T19:25:41Z</dcterms:created>
  <dcterms:modified xsi:type="dcterms:W3CDTF">2025-08-28T07:56:46Z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0x0101002938FA50B74AF04C88F4EC44EC98FA46</vt:lpwstr>
  </property>
  <property fmtid="{D5CDD505-2E9C-101B-9397-08002B2CF9AE}" pid="3" name="MediaServiceImageTags">
    <vt:lpwstr/>
  </property>
</Properties>
</file>